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 id="257" r:id="rId7"/>
  </p:sldIdLst>
  <p:sldSz cx="9601200" cy="12801600" type="A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36160-7A62-4F1B-BF7E-329A52051E19}" v="3" dt="2022-03-27T17:22:34.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3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Grist" userId="60efeb7b-d557-4447-bf72-47b8c92ee9e4" providerId="ADAL" clId="{2A136160-7A62-4F1B-BF7E-329A52051E19}"/>
    <pc:docChg chg="modSld">
      <pc:chgData name="Alexandra Grist" userId="60efeb7b-d557-4447-bf72-47b8c92ee9e4" providerId="ADAL" clId="{2A136160-7A62-4F1B-BF7E-329A52051E19}" dt="2022-03-27T17:22:34.681" v="5"/>
      <pc:docMkLst>
        <pc:docMk/>
      </pc:docMkLst>
      <pc:sldChg chg="modSp">
        <pc:chgData name="Alexandra Grist" userId="60efeb7b-d557-4447-bf72-47b8c92ee9e4" providerId="ADAL" clId="{2A136160-7A62-4F1B-BF7E-329A52051E19}" dt="2022-03-27T17:22:34.681" v="5"/>
        <pc:sldMkLst>
          <pc:docMk/>
          <pc:sldMk cId="977800457" sldId="257"/>
        </pc:sldMkLst>
        <pc:spChg chg="mod">
          <ac:chgData name="Alexandra Grist" userId="60efeb7b-d557-4447-bf72-47b8c92ee9e4" providerId="ADAL" clId="{2A136160-7A62-4F1B-BF7E-329A52051E19}" dt="2022-03-27T17:22:34.681" v="5"/>
          <ac:spMkLst>
            <pc:docMk/>
            <pc:sldMk cId="977800457" sldId="257"/>
            <ac:spMk id="23" creationId="{3641F4D3-F56E-4C3E-9D5E-96B202753DC3}"/>
          </ac:spMkLst>
        </pc:spChg>
        <pc:grpChg chg="mod">
          <ac:chgData name="Alexandra Grist" userId="60efeb7b-d557-4447-bf72-47b8c92ee9e4" providerId="ADAL" clId="{2A136160-7A62-4F1B-BF7E-329A52051E19}" dt="2022-03-27T17:22:34.681" v="5"/>
          <ac:grpSpMkLst>
            <pc:docMk/>
            <pc:sldMk cId="977800457" sldId="257"/>
            <ac:grpSpMk id="25" creationId="{DC1A1902-2750-4980-A048-91CB13DFED64}"/>
          </ac:grpSpMkLst>
        </pc:grpChg>
        <pc:graphicFrameChg chg="mod">
          <ac:chgData name="Alexandra Grist" userId="60efeb7b-d557-4447-bf72-47b8c92ee9e4" providerId="ADAL" clId="{2A136160-7A62-4F1B-BF7E-329A52051E19}" dt="2022-03-27T17:22:34.681" v="5"/>
          <ac:graphicFrameMkLst>
            <pc:docMk/>
            <pc:sldMk cId="977800457" sldId="257"/>
            <ac:graphicFrameMk id="11" creationId="{B944E7E3-4D26-4934-BFB7-08C058B45249}"/>
          </ac:graphicFrameMkLst>
        </pc:graphicFrameChg>
        <pc:picChg chg="mod">
          <ac:chgData name="Alexandra Grist" userId="60efeb7b-d557-4447-bf72-47b8c92ee9e4" providerId="ADAL" clId="{2A136160-7A62-4F1B-BF7E-329A52051E19}" dt="2022-03-27T17:22:34.681" v="5"/>
          <ac:picMkLst>
            <pc:docMk/>
            <pc:sldMk cId="977800457" sldId="257"/>
            <ac:picMk id="22" creationId="{2116411B-AA0C-4CCE-9241-10274561EAC8}"/>
          </ac:picMkLst>
        </pc:picChg>
      </pc:sldChg>
      <pc:sldChg chg="modSp mod">
        <pc:chgData name="Alexandra Grist" userId="60efeb7b-d557-4447-bf72-47b8c92ee9e4" providerId="ADAL" clId="{2A136160-7A62-4F1B-BF7E-329A52051E19}" dt="2022-03-27T17:22:18.282" v="4" actId="20577"/>
        <pc:sldMkLst>
          <pc:docMk/>
          <pc:sldMk cId="2361711491" sldId="260"/>
        </pc:sldMkLst>
        <pc:spChg chg="mod">
          <ac:chgData name="Alexandra Grist" userId="60efeb7b-d557-4447-bf72-47b8c92ee9e4" providerId="ADAL" clId="{2A136160-7A62-4F1B-BF7E-329A52051E19}" dt="2022-03-27T17:22:18.282" v="4" actId="20577"/>
          <ac:spMkLst>
            <pc:docMk/>
            <pc:sldMk cId="2361711491" sldId="260"/>
            <ac:spMk id="8" creationId="{AC9111D4-596A-4DA5-9297-ABFD4DF24949}"/>
          </ac:spMkLst>
        </pc:spChg>
      </pc:sldChg>
      <pc:sldChg chg="modSp">
        <pc:chgData name="Alexandra Grist" userId="60efeb7b-d557-4447-bf72-47b8c92ee9e4" providerId="ADAL" clId="{2A136160-7A62-4F1B-BF7E-329A52051E19}" dt="2022-03-27T17:22:34.681" v="5"/>
        <pc:sldMkLst>
          <pc:docMk/>
          <pc:sldMk cId="3720560339" sldId="261"/>
        </pc:sldMkLst>
        <pc:spChg chg="mod">
          <ac:chgData name="Alexandra Grist" userId="60efeb7b-d557-4447-bf72-47b8c92ee9e4" providerId="ADAL" clId="{2A136160-7A62-4F1B-BF7E-329A52051E19}" dt="2022-03-27T17:22:34.681" v="5"/>
          <ac:spMkLst>
            <pc:docMk/>
            <pc:sldMk cId="3720560339" sldId="261"/>
            <ac:spMk id="3" creationId="{0EBC8F20-0FB0-4CDA-A184-BE31EF79DC79}"/>
          </ac:spMkLst>
        </pc:spChg>
        <pc:graphicFrameChg chg="mod">
          <ac:chgData name="Alexandra Grist" userId="60efeb7b-d557-4447-bf72-47b8c92ee9e4" providerId="ADAL" clId="{2A136160-7A62-4F1B-BF7E-329A52051E19}" dt="2022-03-27T17:22:34.681" v="5"/>
          <ac:graphicFrameMkLst>
            <pc:docMk/>
            <pc:sldMk cId="3720560339" sldId="261"/>
            <ac:graphicFrameMk id="4" creationId="{75CD76D6-4FE4-4225-8686-1B0C0A67FC68}"/>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5" creationId="{3D06D894-0E4C-4DE4-B8D3-D8358A902A3D}"/>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6" creationId="{9896AE92-53E1-41B7-9327-29545C0D6F7F}"/>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7" creationId="{FCC675E9-BF20-4D6A-94C4-2AD75D4C1299}"/>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8" creationId="{BA4E4AD4-7FE9-4E3E-A731-E3DF880A0AF7}"/>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9" creationId="{661E891D-661D-4461-B8C9-E24654D2A84F}"/>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0" creationId="{160B8D30-3DE2-4410-B54B-D8A6DD26954D}"/>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2" creationId="{D9B015CE-AE1D-45CA-8EAD-9B0CC7FBB6D6}"/>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3" creationId="{71D1B8D4-2BFE-4E1C-9C2F-FAE0E7C0EE53}"/>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5" creationId="{4F4A9667-F422-488A-ABC5-681CD321BC8D}"/>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6" creationId="{3DD2077F-991C-4648-B3F1-3F004317832D}"/>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7" creationId="{11E64B79-2AE0-4B74-A37C-688586D05857}"/>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8" creationId="{B97B5572-236C-46A9-AFEA-CC6404CA8AB2}"/>
          </ac:graphicFrameMkLst>
        </pc:graphicFrameChg>
        <pc:graphicFrameChg chg="mod">
          <ac:chgData name="Alexandra Grist" userId="60efeb7b-d557-4447-bf72-47b8c92ee9e4" providerId="ADAL" clId="{2A136160-7A62-4F1B-BF7E-329A52051E19}" dt="2022-03-27T17:22:34.681" v="5"/>
          <ac:graphicFrameMkLst>
            <pc:docMk/>
            <pc:sldMk cId="3720560339" sldId="261"/>
            <ac:graphicFrameMk id="19" creationId="{59C3590F-3A03-4BDF-9FB8-9D71C30948E9}"/>
          </ac:graphicFrameMkLst>
        </pc:graphicFrameChg>
      </pc:sldChg>
    </pc:docChg>
  </pc:docChgLst>
  <pc:docChgLst>
    <pc:chgData name="Alexandra Grist" userId="60efeb7b-d557-4447-bf72-47b8c92ee9e4" providerId="ADAL" clId="{920D90BD-08BB-411B-A441-C1E59AC6E235}"/>
    <pc:docChg chg="undo custSel delSld modSld">
      <pc:chgData name="Alexandra Grist" userId="60efeb7b-d557-4447-bf72-47b8c92ee9e4" providerId="ADAL" clId="{920D90BD-08BB-411B-A441-C1E59AC6E235}" dt="2020-12-14T16:47:56.770" v="451" actId="20577"/>
      <pc:docMkLst>
        <pc:docMk/>
      </pc:docMkLst>
      <pc:sldChg chg="modSp mod">
        <pc:chgData name="Alexandra Grist" userId="60efeb7b-d557-4447-bf72-47b8c92ee9e4" providerId="ADAL" clId="{920D90BD-08BB-411B-A441-C1E59AC6E235}" dt="2020-12-14T16:45:34.156" v="368" actId="465"/>
        <pc:sldMkLst>
          <pc:docMk/>
          <pc:sldMk cId="977800457" sldId="257"/>
        </pc:sldMkLst>
        <pc:spChg chg="mod">
          <ac:chgData name="Alexandra Grist" userId="60efeb7b-d557-4447-bf72-47b8c92ee9e4" providerId="ADAL" clId="{920D90BD-08BB-411B-A441-C1E59AC6E235}" dt="2020-12-14T16:37:08.690" v="56" actId="1076"/>
          <ac:spMkLst>
            <pc:docMk/>
            <pc:sldMk cId="977800457" sldId="257"/>
            <ac:spMk id="23" creationId="{3641F4D3-F56E-4C3E-9D5E-96B202753DC3}"/>
          </ac:spMkLst>
        </pc:spChg>
        <pc:spChg chg="mod">
          <ac:chgData name="Alexandra Grist" userId="60efeb7b-d557-4447-bf72-47b8c92ee9e4" providerId="ADAL" clId="{920D90BD-08BB-411B-A441-C1E59AC6E235}" dt="2020-12-14T16:40:02.549" v="229" actId="1076"/>
          <ac:spMkLst>
            <pc:docMk/>
            <pc:sldMk cId="977800457" sldId="257"/>
            <ac:spMk id="24" creationId="{959E5BE4-66D0-4496-91B2-143719BEBB48}"/>
          </ac:spMkLst>
        </pc:spChg>
        <pc:graphicFrameChg chg="mod modGraphic">
          <ac:chgData name="Alexandra Grist" userId="60efeb7b-d557-4447-bf72-47b8c92ee9e4" providerId="ADAL" clId="{920D90BD-08BB-411B-A441-C1E59AC6E235}" dt="2020-12-14T16:37:31.668" v="100"/>
          <ac:graphicFrameMkLst>
            <pc:docMk/>
            <pc:sldMk cId="977800457" sldId="257"/>
            <ac:graphicFrameMk id="2" creationId="{B5411308-9360-48AC-86BD-47C7672571A3}"/>
          </ac:graphicFrameMkLst>
        </pc:graphicFrameChg>
        <pc:graphicFrameChg chg="mod modGraphic">
          <ac:chgData name="Alexandra Grist" userId="60efeb7b-d557-4447-bf72-47b8c92ee9e4" providerId="ADAL" clId="{920D90BD-08BB-411B-A441-C1E59AC6E235}" dt="2020-12-14T16:43:53.333" v="345" actId="465"/>
          <ac:graphicFrameMkLst>
            <pc:docMk/>
            <pc:sldMk cId="977800457" sldId="257"/>
            <ac:graphicFrameMk id="3" creationId="{486391FA-D408-4A33-BA37-D068ABB30BDB}"/>
          </ac:graphicFrameMkLst>
        </pc:graphicFrameChg>
        <pc:graphicFrameChg chg="mod modGraphic">
          <ac:chgData name="Alexandra Grist" userId="60efeb7b-d557-4447-bf72-47b8c92ee9e4" providerId="ADAL" clId="{920D90BD-08BB-411B-A441-C1E59AC6E235}" dt="2020-12-14T16:43:53.333" v="345" actId="465"/>
          <ac:graphicFrameMkLst>
            <pc:docMk/>
            <pc:sldMk cId="977800457" sldId="257"/>
            <ac:graphicFrameMk id="4" creationId="{1215822B-F8BE-4DA5-B8C9-EA1B846C929B}"/>
          </ac:graphicFrameMkLst>
        </pc:graphicFrameChg>
        <pc:graphicFrameChg chg="mod modGraphic">
          <ac:chgData name="Alexandra Grist" userId="60efeb7b-d557-4447-bf72-47b8c92ee9e4" providerId="ADAL" clId="{920D90BD-08BB-411B-A441-C1E59AC6E235}" dt="2020-12-14T16:43:53.333" v="345" actId="465"/>
          <ac:graphicFrameMkLst>
            <pc:docMk/>
            <pc:sldMk cId="977800457" sldId="257"/>
            <ac:graphicFrameMk id="5" creationId="{11B4BA47-D853-452F-A0E3-501265433714}"/>
          </ac:graphicFrameMkLst>
        </pc:graphicFrameChg>
        <pc:graphicFrameChg chg="mod modGraphic">
          <ac:chgData name="Alexandra Grist" userId="60efeb7b-d557-4447-bf72-47b8c92ee9e4" providerId="ADAL" clId="{920D90BD-08BB-411B-A441-C1E59AC6E235}" dt="2020-12-14T16:45:30.652" v="367" actId="552"/>
          <ac:graphicFrameMkLst>
            <pc:docMk/>
            <pc:sldMk cId="977800457" sldId="257"/>
            <ac:graphicFrameMk id="6" creationId="{474D538B-E44E-4822-A5CA-E480D3DFE151}"/>
          </ac:graphicFrameMkLst>
        </pc:graphicFrameChg>
        <pc:graphicFrameChg chg="mod modGraphic">
          <ac:chgData name="Alexandra Grist" userId="60efeb7b-d557-4447-bf72-47b8c92ee9e4" providerId="ADAL" clId="{920D90BD-08BB-411B-A441-C1E59AC6E235}" dt="2020-12-14T16:43:53.333" v="345" actId="465"/>
          <ac:graphicFrameMkLst>
            <pc:docMk/>
            <pc:sldMk cId="977800457" sldId="257"/>
            <ac:graphicFrameMk id="7" creationId="{DE47C881-7BCB-4641-A23A-8394F59925F6}"/>
          </ac:graphicFrameMkLst>
        </pc:graphicFrameChg>
        <pc:graphicFrameChg chg="mod modGraphic">
          <ac:chgData name="Alexandra Grist" userId="60efeb7b-d557-4447-bf72-47b8c92ee9e4" providerId="ADAL" clId="{920D90BD-08BB-411B-A441-C1E59AC6E235}" dt="2020-12-14T16:43:53.333" v="345" actId="465"/>
          <ac:graphicFrameMkLst>
            <pc:docMk/>
            <pc:sldMk cId="977800457" sldId="257"/>
            <ac:graphicFrameMk id="8" creationId="{FA8CDE58-550C-435C-83C6-59E7B80EC391}"/>
          </ac:graphicFrameMkLst>
        </pc:graphicFrameChg>
        <pc:graphicFrameChg chg="mod modGraphic">
          <ac:chgData name="Alexandra Grist" userId="60efeb7b-d557-4447-bf72-47b8c92ee9e4" providerId="ADAL" clId="{920D90BD-08BB-411B-A441-C1E59AC6E235}" dt="2020-12-14T16:43:39.553" v="344" actId="1076"/>
          <ac:graphicFrameMkLst>
            <pc:docMk/>
            <pc:sldMk cId="977800457" sldId="257"/>
            <ac:graphicFrameMk id="9" creationId="{6491F12D-D4CC-40E6-8513-09F91458D8AE}"/>
          </ac:graphicFrameMkLst>
        </pc:graphicFrameChg>
        <pc:graphicFrameChg chg="mod modGraphic">
          <ac:chgData name="Alexandra Grist" userId="60efeb7b-d557-4447-bf72-47b8c92ee9e4" providerId="ADAL" clId="{920D90BD-08BB-411B-A441-C1E59AC6E235}" dt="2020-12-14T16:45:30.652" v="367" actId="552"/>
          <ac:graphicFrameMkLst>
            <pc:docMk/>
            <pc:sldMk cId="977800457" sldId="257"/>
            <ac:graphicFrameMk id="10" creationId="{E155029D-2066-45DD-AB21-2D695E34F180}"/>
          </ac:graphicFrameMkLst>
        </pc:graphicFrameChg>
        <pc:graphicFrameChg chg="mod modGraphic">
          <ac:chgData name="Alexandra Grist" userId="60efeb7b-d557-4447-bf72-47b8c92ee9e4" providerId="ADAL" clId="{920D90BD-08BB-411B-A441-C1E59AC6E235}" dt="2020-12-14T16:45:34.156" v="368" actId="465"/>
          <ac:graphicFrameMkLst>
            <pc:docMk/>
            <pc:sldMk cId="977800457" sldId="257"/>
            <ac:graphicFrameMk id="11" creationId="{B944E7E3-4D26-4934-BFB7-08C058B45249}"/>
          </ac:graphicFrameMkLst>
        </pc:graphicFrameChg>
        <pc:graphicFrameChg chg="mod modGraphic">
          <ac:chgData name="Alexandra Grist" userId="60efeb7b-d557-4447-bf72-47b8c92ee9e4" providerId="ADAL" clId="{920D90BD-08BB-411B-A441-C1E59AC6E235}" dt="2020-12-14T16:45:34.156" v="368" actId="465"/>
          <ac:graphicFrameMkLst>
            <pc:docMk/>
            <pc:sldMk cId="977800457" sldId="257"/>
            <ac:graphicFrameMk id="12" creationId="{8C5D7700-24B6-409A-B84C-4E277FB182F8}"/>
          </ac:graphicFrameMkLst>
        </pc:graphicFrameChg>
        <pc:graphicFrameChg chg="mod modGraphic">
          <ac:chgData name="Alexandra Grist" userId="60efeb7b-d557-4447-bf72-47b8c92ee9e4" providerId="ADAL" clId="{920D90BD-08BB-411B-A441-C1E59AC6E235}" dt="2020-12-14T16:45:34.156" v="368" actId="465"/>
          <ac:graphicFrameMkLst>
            <pc:docMk/>
            <pc:sldMk cId="977800457" sldId="257"/>
            <ac:graphicFrameMk id="13" creationId="{689105F9-BA3B-4AC7-9194-E8105EF0F601}"/>
          </ac:graphicFrameMkLst>
        </pc:graphicFrameChg>
        <pc:graphicFrameChg chg="mod modGraphic">
          <ac:chgData name="Alexandra Grist" userId="60efeb7b-d557-4447-bf72-47b8c92ee9e4" providerId="ADAL" clId="{920D90BD-08BB-411B-A441-C1E59AC6E235}" dt="2020-12-14T16:45:34.156" v="368" actId="465"/>
          <ac:graphicFrameMkLst>
            <pc:docMk/>
            <pc:sldMk cId="977800457" sldId="257"/>
            <ac:graphicFrameMk id="14" creationId="{B4F02402-0793-4D01-809B-60B27CC504AF}"/>
          </ac:graphicFrameMkLst>
        </pc:graphicFrameChg>
        <pc:graphicFrameChg chg="mod modGraphic">
          <ac:chgData name="Alexandra Grist" userId="60efeb7b-d557-4447-bf72-47b8c92ee9e4" providerId="ADAL" clId="{920D90BD-08BB-411B-A441-C1E59AC6E235}" dt="2020-12-14T16:40:44.121" v="281" actId="20577"/>
          <ac:graphicFrameMkLst>
            <pc:docMk/>
            <pc:sldMk cId="977800457" sldId="257"/>
            <ac:graphicFrameMk id="15" creationId="{6E93F434-8A2C-4C68-B2BE-22012B5E273E}"/>
          </ac:graphicFrameMkLst>
        </pc:graphicFrameChg>
        <pc:graphicFrameChg chg="mod modGraphic">
          <ac:chgData name="Alexandra Grist" userId="60efeb7b-d557-4447-bf72-47b8c92ee9e4" providerId="ADAL" clId="{920D90BD-08BB-411B-A441-C1E59AC6E235}" dt="2020-12-14T16:40:55.316" v="289" actId="20577"/>
          <ac:graphicFrameMkLst>
            <pc:docMk/>
            <pc:sldMk cId="977800457" sldId="257"/>
            <ac:graphicFrameMk id="16" creationId="{C2F80CD9-8D46-4844-96FB-0E15FBFF4130}"/>
          </ac:graphicFrameMkLst>
        </pc:graphicFrameChg>
        <pc:graphicFrameChg chg="mod modGraphic">
          <ac:chgData name="Alexandra Grist" userId="60efeb7b-d557-4447-bf72-47b8c92ee9e4" providerId="ADAL" clId="{920D90BD-08BB-411B-A441-C1E59AC6E235}" dt="2020-12-14T16:40:15.714" v="232" actId="20577"/>
          <ac:graphicFrameMkLst>
            <pc:docMk/>
            <pc:sldMk cId="977800457" sldId="257"/>
            <ac:graphicFrameMk id="17" creationId="{55065C7F-0626-4689-B14F-AD650CC86061}"/>
          </ac:graphicFrameMkLst>
        </pc:graphicFrameChg>
        <pc:graphicFrameChg chg="mod modGraphic">
          <ac:chgData name="Alexandra Grist" userId="60efeb7b-d557-4447-bf72-47b8c92ee9e4" providerId="ADAL" clId="{920D90BD-08BB-411B-A441-C1E59AC6E235}" dt="2020-12-14T16:41:09.854" v="310" actId="20577"/>
          <ac:graphicFrameMkLst>
            <pc:docMk/>
            <pc:sldMk cId="977800457" sldId="257"/>
            <ac:graphicFrameMk id="18" creationId="{78B1461C-049A-46CD-89EE-0B5492A4D981}"/>
          </ac:graphicFrameMkLst>
        </pc:graphicFrameChg>
        <pc:graphicFrameChg chg="mod modGraphic">
          <ac:chgData name="Alexandra Grist" userId="60efeb7b-d557-4447-bf72-47b8c92ee9e4" providerId="ADAL" clId="{920D90BD-08BB-411B-A441-C1E59AC6E235}" dt="2020-12-14T16:39:42.257" v="225" actId="20577"/>
          <ac:graphicFrameMkLst>
            <pc:docMk/>
            <pc:sldMk cId="977800457" sldId="257"/>
            <ac:graphicFrameMk id="19" creationId="{6AC08A92-292F-4FF0-BC5E-FA830BDE1464}"/>
          </ac:graphicFrameMkLst>
        </pc:graphicFrameChg>
        <pc:graphicFrameChg chg="mod modGraphic">
          <ac:chgData name="Alexandra Grist" userId="60efeb7b-d557-4447-bf72-47b8c92ee9e4" providerId="ADAL" clId="{920D90BD-08BB-411B-A441-C1E59AC6E235}" dt="2020-12-14T16:41:23.920" v="331" actId="20577"/>
          <ac:graphicFrameMkLst>
            <pc:docMk/>
            <pc:sldMk cId="977800457" sldId="257"/>
            <ac:graphicFrameMk id="20" creationId="{4D7C21F5-1F8A-4EAB-A702-9BCB0F66D9CB}"/>
          </ac:graphicFrameMkLst>
        </pc:graphicFrameChg>
      </pc:sldChg>
      <pc:sldChg chg="del">
        <pc:chgData name="Alexandra Grist" userId="60efeb7b-d557-4447-bf72-47b8c92ee9e4" providerId="ADAL" clId="{920D90BD-08BB-411B-A441-C1E59AC6E235}" dt="2020-12-14T16:36:30.850" v="0" actId="2696"/>
        <pc:sldMkLst>
          <pc:docMk/>
          <pc:sldMk cId="1339538679" sldId="258"/>
        </pc:sldMkLst>
      </pc:sldChg>
      <pc:sldChg chg="addSp delSp modSp mod">
        <pc:chgData name="Alexandra Grist" userId="60efeb7b-d557-4447-bf72-47b8c92ee9e4" providerId="ADAL" clId="{920D90BD-08BB-411B-A441-C1E59AC6E235}" dt="2020-12-14T16:47:56.770" v="451" actId="20577"/>
        <pc:sldMkLst>
          <pc:docMk/>
          <pc:sldMk cId="2361711491" sldId="260"/>
        </pc:sldMkLst>
        <pc:spChg chg="mod">
          <ac:chgData name="Alexandra Grist" userId="60efeb7b-d557-4447-bf72-47b8c92ee9e4" providerId="ADAL" clId="{920D90BD-08BB-411B-A441-C1E59AC6E235}" dt="2020-12-14T16:47:56.770" v="451" actId="20577"/>
          <ac:spMkLst>
            <pc:docMk/>
            <pc:sldMk cId="2361711491" sldId="260"/>
            <ac:spMk id="8" creationId="{AC9111D4-596A-4DA5-9297-ABFD4DF24949}"/>
          </ac:spMkLst>
        </pc:spChg>
        <pc:picChg chg="add mod">
          <ac:chgData name="Alexandra Grist" userId="60efeb7b-d557-4447-bf72-47b8c92ee9e4" providerId="ADAL" clId="{920D90BD-08BB-411B-A441-C1E59AC6E235}" dt="2020-12-14T16:47:40.533" v="443" actId="14100"/>
          <ac:picMkLst>
            <pc:docMk/>
            <pc:sldMk cId="2361711491" sldId="260"/>
            <ac:picMk id="4" creationId="{C659FB2A-F90B-4FE5-9104-F730E1F17C4D}"/>
          </ac:picMkLst>
        </pc:picChg>
        <pc:picChg chg="del">
          <ac:chgData name="Alexandra Grist" userId="60efeb7b-d557-4447-bf72-47b8c92ee9e4" providerId="ADAL" clId="{920D90BD-08BB-411B-A441-C1E59AC6E235}" dt="2020-12-14T16:47:11.917" v="438" actId="478"/>
          <ac:picMkLst>
            <pc:docMk/>
            <pc:sldMk cId="2361711491" sldId="260"/>
            <ac:picMk id="12" creationId="{668A4A1E-F9ED-4E9D-AC3C-461E2AD68644}"/>
          </ac:picMkLst>
        </pc:picChg>
      </pc:sldChg>
      <pc:sldChg chg="modSp mod">
        <pc:chgData name="Alexandra Grist" userId="60efeb7b-d557-4447-bf72-47b8c92ee9e4" providerId="ADAL" clId="{920D90BD-08BB-411B-A441-C1E59AC6E235}" dt="2020-12-14T16:46:34.663" v="437" actId="20577"/>
        <pc:sldMkLst>
          <pc:docMk/>
          <pc:sldMk cId="3720560339" sldId="261"/>
        </pc:sldMkLst>
        <pc:graphicFrameChg chg="modGraphic">
          <ac:chgData name="Alexandra Grist" userId="60efeb7b-d557-4447-bf72-47b8c92ee9e4" providerId="ADAL" clId="{920D90BD-08BB-411B-A441-C1E59AC6E235}" dt="2020-12-14T16:46:34.663" v="437" actId="20577"/>
          <ac:graphicFrameMkLst>
            <pc:docMk/>
            <pc:sldMk cId="3720560339" sldId="261"/>
            <ac:graphicFrameMk id="13" creationId="{71D1B8D4-2BFE-4E1C-9C2F-FAE0E7C0EE53}"/>
          </ac:graphicFrameMkLst>
        </pc:graphicFrameChg>
        <pc:graphicFrameChg chg="modGraphic">
          <ac:chgData name="Alexandra Grist" userId="60efeb7b-d557-4447-bf72-47b8c92ee9e4" providerId="ADAL" clId="{920D90BD-08BB-411B-A441-C1E59AC6E235}" dt="2020-12-14T16:45:58.138" v="376" actId="20577"/>
          <ac:graphicFrameMkLst>
            <pc:docMk/>
            <pc:sldMk cId="3720560339" sldId="261"/>
            <ac:graphicFrameMk id="15" creationId="{4F4A9667-F422-488A-ABC5-681CD321BC8D}"/>
          </ac:graphicFrameMkLst>
        </pc:graphicFrameChg>
        <pc:graphicFrameChg chg="modGraphic">
          <ac:chgData name="Alexandra Grist" userId="60efeb7b-d557-4447-bf72-47b8c92ee9e4" providerId="ADAL" clId="{920D90BD-08BB-411B-A441-C1E59AC6E235}" dt="2020-12-14T16:46:18.911" v="428" actId="20577"/>
          <ac:graphicFrameMkLst>
            <pc:docMk/>
            <pc:sldMk cId="3720560339" sldId="261"/>
            <ac:graphicFrameMk id="18" creationId="{B97B5572-236C-46A9-AFEA-CC6404CA8AB2}"/>
          </ac:graphicFrameMkLst>
        </pc:graphicFrameChg>
        <pc:graphicFrameChg chg="modGraphic">
          <ac:chgData name="Alexandra Grist" userId="60efeb7b-d557-4447-bf72-47b8c92ee9e4" providerId="ADAL" clId="{920D90BD-08BB-411B-A441-C1E59AC6E235}" dt="2020-12-14T16:46:06.451" v="394" actId="20577"/>
          <ac:graphicFrameMkLst>
            <pc:docMk/>
            <pc:sldMk cId="3720560339" sldId="261"/>
            <ac:graphicFrameMk id="19" creationId="{59C3590F-3A03-4BDF-9FB8-9D71C30948E9}"/>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41B0-3C7F-4342-BAC8-638A77AF6233}"/>
              </a:ext>
            </a:extLst>
          </p:cNvPr>
          <p:cNvSpPr>
            <a:spLocks noGrp="1"/>
          </p:cNvSpPr>
          <p:nvPr>
            <p:ph type="ctrTitle"/>
          </p:nvPr>
        </p:nvSpPr>
        <p:spPr>
          <a:xfrm>
            <a:off x="1200150" y="2095078"/>
            <a:ext cx="7200900" cy="4456853"/>
          </a:xfrm>
        </p:spPr>
        <p:txBody>
          <a:bodyPr anchor="b"/>
          <a:lstStyle>
            <a:lvl1pPr algn="ctr">
              <a:defRPr sz="4725"/>
            </a:lvl1pPr>
          </a:lstStyle>
          <a:p>
            <a:r>
              <a:rPr lang="en-US"/>
              <a:t>Click to edit Master title style</a:t>
            </a:r>
            <a:endParaRPr lang="en-GB"/>
          </a:p>
        </p:txBody>
      </p:sp>
      <p:sp>
        <p:nvSpPr>
          <p:cNvPr id="3" name="Subtitle 2">
            <a:extLst>
              <a:ext uri="{FF2B5EF4-FFF2-40B4-BE49-F238E27FC236}">
                <a16:creationId xmlns:a16="http://schemas.microsoft.com/office/drawing/2014/main" id="{61B41116-82C0-4597-8581-69AEAA1DF08A}"/>
              </a:ext>
            </a:extLst>
          </p:cNvPr>
          <p:cNvSpPr>
            <a:spLocks noGrp="1"/>
          </p:cNvSpPr>
          <p:nvPr>
            <p:ph type="subTitle" idx="1"/>
          </p:nvPr>
        </p:nvSpPr>
        <p:spPr>
          <a:xfrm>
            <a:off x="1200150" y="6723804"/>
            <a:ext cx="7200900" cy="3090756"/>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7AE529-D231-48D6-AD50-AF9E0223BB50}"/>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5" name="Footer Placeholder 4">
            <a:extLst>
              <a:ext uri="{FF2B5EF4-FFF2-40B4-BE49-F238E27FC236}">
                <a16:creationId xmlns:a16="http://schemas.microsoft.com/office/drawing/2014/main" id="{BDF91B72-CC5F-4EB5-AC0E-2B90A4C105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FD6678-76ED-410F-AA7B-4B2BAAF5BE59}"/>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102513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EA79-FC06-479E-BD6F-169C904732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1666AC-A9F1-4A4B-B017-05FD20DA5A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F5795F-0DE6-4E11-86B7-B3C01B8316FC}"/>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5" name="Footer Placeholder 4">
            <a:extLst>
              <a:ext uri="{FF2B5EF4-FFF2-40B4-BE49-F238E27FC236}">
                <a16:creationId xmlns:a16="http://schemas.microsoft.com/office/drawing/2014/main" id="{CD9A07D2-A727-485A-B1CF-F3534E7122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CAB77D-9308-424C-9E18-CC1116FC5F24}"/>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255800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41C76E-3B87-4EEB-B74B-A2AB805F6F0F}"/>
              </a:ext>
            </a:extLst>
          </p:cNvPr>
          <p:cNvSpPr>
            <a:spLocks noGrp="1"/>
          </p:cNvSpPr>
          <p:nvPr>
            <p:ph type="title" orient="vert"/>
          </p:nvPr>
        </p:nvSpPr>
        <p:spPr>
          <a:xfrm>
            <a:off x="6870859" y="681567"/>
            <a:ext cx="2070259" cy="1084876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924AB2-608D-4C7F-92AB-9255A8A7370A}"/>
              </a:ext>
            </a:extLst>
          </p:cNvPr>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A842B-1AF0-4BF0-931E-462DDEB73B8D}"/>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5" name="Footer Placeholder 4">
            <a:extLst>
              <a:ext uri="{FF2B5EF4-FFF2-40B4-BE49-F238E27FC236}">
                <a16:creationId xmlns:a16="http://schemas.microsoft.com/office/drawing/2014/main" id="{1D478212-2C31-4754-9CF9-41F889D624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B3408-802A-46A9-8CF6-C832AEACD73C}"/>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105853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0298-FFBE-4643-8212-F630648538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BC00C-B530-4890-95BF-2AC3AA3B1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702BE4-CBF8-4C6D-8C3B-C0B8324CEDEA}"/>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5" name="Footer Placeholder 4">
            <a:extLst>
              <a:ext uri="{FF2B5EF4-FFF2-40B4-BE49-F238E27FC236}">
                <a16:creationId xmlns:a16="http://schemas.microsoft.com/office/drawing/2014/main" id="{8EEC4052-1B8F-4A2A-BBB1-E9C2F00005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54472EA-336F-4AB7-BBBC-105C28266A7D}"/>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407601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93D4-7F90-43C4-85D4-783704C5DF8F}"/>
              </a:ext>
            </a:extLst>
          </p:cNvPr>
          <p:cNvSpPr>
            <a:spLocks noGrp="1"/>
          </p:cNvSpPr>
          <p:nvPr>
            <p:ph type="title"/>
          </p:nvPr>
        </p:nvSpPr>
        <p:spPr>
          <a:xfrm>
            <a:off x="655082" y="3191512"/>
            <a:ext cx="8281035" cy="5325109"/>
          </a:xfrm>
        </p:spPr>
        <p:txBody>
          <a:bodyPr anchor="b"/>
          <a:lstStyle>
            <a:lvl1pPr>
              <a:defRPr sz="472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0F6F19-2219-4EF0-A61A-38237B439429}"/>
              </a:ext>
            </a:extLst>
          </p:cNvPr>
          <p:cNvSpPr>
            <a:spLocks noGrp="1"/>
          </p:cNvSpPr>
          <p:nvPr>
            <p:ph type="body" idx="1"/>
          </p:nvPr>
        </p:nvSpPr>
        <p:spPr>
          <a:xfrm>
            <a:off x="655082" y="8566999"/>
            <a:ext cx="8281035" cy="2800349"/>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251D0E-1E81-4E62-973C-15C080188899}"/>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5" name="Footer Placeholder 4">
            <a:extLst>
              <a:ext uri="{FF2B5EF4-FFF2-40B4-BE49-F238E27FC236}">
                <a16:creationId xmlns:a16="http://schemas.microsoft.com/office/drawing/2014/main" id="{9663F157-1AD9-48C4-A3F9-54C85B27A2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048F36-D7F2-4659-9203-EB7A28F16D04}"/>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209284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B0AE-E59D-480F-AD92-A8E71674AB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148C61-D138-43CB-B649-EDBE4C2FF312}"/>
              </a:ext>
            </a:extLst>
          </p:cNvPr>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E1E1C7-66EB-49F6-8F0A-A3BBAB9BFC67}"/>
              </a:ext>
            </a:extLst>
          </p:cNvPr>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DE36D0-E14D-4B4E-9FC9-DDFFEBBFA894}"/>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6" name="Footer Placeholder 5">
            <a:extLst>
              <a:ext uri="{FF2B5EF4-FFF2-40B4-BE49-F238E27FC236}">
                <a16:creationId xmlns:a16="http://schemas.microsoft.com/office/drawing/2014/main" id="{D1A35A9C-C8F3-4516-AC2B-46AAED7398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30EED5B-864B-48BB-9BD7-B9E20E03C53B}"/>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652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FB76-5C41-4AD9-961D-2DA773139E82}"/>
              </a:ext>
            </a:extLst>
          </p:cNvPr>
          <p:cNvSpPr>
            <a:spLocks noGrp="1"/>
          </p:cNvSpPr>
          <p:nvPr>
            <p:ph type="title"/>
          </p:nvPr>
        </p:nvSpPr>
        <p:spPr>
          <a:xfrm>
            <a:off x="661333" y="681568"/>
            <a:ext cx="8281035" cy="2474384"/>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2969CA-4BB2-4C30-BB43-F586AB547F06}"/>
              </a:ext>
            </a:extLst>
          </p:cNvPr>
          <p:cNvSpPr>
            <a:spLocks noGrp="1"/>
          </p:cNvSpPr>
          <p:nvPr>
            <p:ph type="body" idx="1"/>
          </p:nvPr>
        </p:nvSpPr>
        <p:spPr>
          <a:xfrm>
            <a:off x="661334" y="3138171"/>
            <a:ext cx="4061757"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a:t>Click to edit Master text styles</a:t>
            </a:r>
          </a:p>
        </p:txBody>
      </p:sp>
      <p:sp>
        <p:nvSpPr>
          <p:cNvPr id="4" name="Content Placeholder 3">
            <a:extLst>
              <a:ext uri="{FF2B5EF4-FFF2-40B4-BE49-F238E27FC236}">
                <a16:creationId xmlns:a16="http://schemas.microsoft.com/office/drawing/2014/main" id="{D79A286C-5899-4234-8345-8C411E2035FB}"/>
              </a:ext>
            </a:extLst>
          </p:cNvPr>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85E5FE-0C94-4951-9C94-F9B45700E3AC}"/>
              </a:ext>
            </a:extLst>
          </p:cNvPr>
          <p:cNvSpPr>
            <a:spLocks noGrp="1"/>
          </p:cNvSpPr>
          <p:nvPr>
            <p:ph type="body" sz="quarter" idx="3"/>
          </p:nvPr>
        </p:nvSpPr>
        <p:spPr>
          <a:xfrm>
            <a:off x="4860607" y="3138171"/>
            <a:ext cx="4081761"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a:t>Click to edit Master text styles</a:t>
            </a:r>
          </a:p>
        </p:txBody>
      </p:sp>
      <p:sp>
        <p:nvSpPr>
          <p:cNvPr id="6" name="Content Placeholder 5">
            <a:extLst>
              <a:ext uri="{FF2B5EF4-FFF2-40B4-BE49-F238E27FC236}">
                <a16:creationId xmlns:a16="http://schemas.microsoft.com/office/drawing/2014/main" id="{86F70723-A902-4E2C-94E9-86A871D0D661}"/>
              </a:ext>
            </a:extLst>
          </p:cNvPr>
          <p:cNvSpPr>
            <a:spLocks noGrp="1"/>
          </p:cNvSpPr>
          <p:nvPr>
            <p:ph sz="quarter" idx="4"/>
          </p:nvPr>
        </p:nvSpPr>
        <p:spPr>
          <a:xfrm>
            <a:off x="4860607"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7496CD-7F13-49D9-9E92-C806968BD53A}"/>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8" name="Footer Placeholder 7">
            <a:extLst>
              <a:ext uri="{FF2B5EF4-FFF2-40B4-BE49-F238E27FC236}">
                <a16:creationId xmlns:a16="http://schemas.microsoft.com/office/drawing/2014/main" id="{232AF2EE-EA3E-4BBA-9F0D-8089070C47A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732E194-1D40-4208-9998-372F8B6A800D}"/>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30214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77B0-5199-48F0-AD91-1D29CB49DF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43044F-7E41-40C2-AB73-1D3C2CAAE134}"/>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4" name="Footer Placeholder 3">
            <a:extLst>
              <a:ext uri="{FF2B5EF4-FFF2-40B4-BE49-F238E27FC236}">
                <a16:creationId xmlns:a16="http://schemas.microsoft.com/office/drawing/2014/main" id="{87CEFAC7-B47E-4E1D-A209-21189B9F3B5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8C2DC90-AFCA-48B8-B52B-2BD9D519B262}"/>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279531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44D02-AE5A-4651-96AF-6FD464729023}"/>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3" name="Footer Placeholder 2">
            <a:extLst>
              <a:ext uri="{FF2B5EF4-FFF2-40B4-BE49-F238E27FC236}">
                <a16:creationId xmlns:a16="http://schemas.microsoft.com/office/drawing/2014/main" id="{E9E2B0F8-EE61-429D-917C-B60E257F173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C754D3D-110B-4CD8-A76A-7D8B77AA6FE4}"/>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16742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C65-75FC-428B-9C4B-5D9A3B514438}"/>
              </a:ext>
            </a:extLst>
          </p:cNvPr>
          <p:cNvSpPr>
            <a:spLocks noGrp="1"/>
          </p:cNvSpPr>
          <p:nvPr>
            <p:ph type="title"/>
          </p:nvPr>
        </p:nvSpPr>
        <p:spPr>
          <a:xfrm>
            <a:off x="661333" y="853440"/>
            <a:ext cx="3096637" cy="2987040"/>
          </a:xfrm>
        </p:spPr>
        <p:txBody>
          <a:bodyPr anchor="b"/>
          <a:lstStyle>
            <a:lvl1pPr>
              <a:defRPr sz="252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CAA793-E1C7-409B-AC7B-3D7D83EA77DC}"/>
              </a:ext>
            </a:extLst>
          </p:cNvPr>
          <p:cNvSpPr>
            <a:spLocks noGrp="1"/>
          </p:cNvSpPr>
          <p:nvPr>
            <p:ph idx="1"/>
          </p:nvPr>
        </p:nvSpPr>
        <p:spPr>
          <a:xfrm>
            <a:off x="4081760" y="1843194"/>
            <a:ext cx="4860608" cy="9097433"/>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3C9F76-0141-41B4-92DA-3E1A26709BAF}"/>
              </a:ext>
            </a:extLst>
          </p:cNvPr>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a:t>Click to edit Master text styles</a:t>
            </a:r>
          </a:p>
        </p:txBody>
      </p:sp>
      <p:sp>
        <p:nvSpPr>
          <p:cNvPr id="5" name="Date Placeholder 4">
            <a:extLst>
              <a:ext uri="{FF2B5EF4-FFF2-40B4-BE49-F238E27FC236}">
                <a16:creationId xmlns:a16="http://schemas.microsoft.com/office/drawing/2014/main" id="{758EDCCB-07D2-42FE-A3AF-D0FE0582834F}"/>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6" name="Footer Placeholder 5">
            <a:extLst>
              <a:ext uri="{FF2B5EF4-FFF2-40B4-BE49-F238E27FC236}">
                <a16:creationId xmlns:a16="http://schemas.microsoft.com/office/drawing/2014/main" id="{D8ED0A45-D1B3-4CB5-869B-4C2798D7E0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8D104DD-EC82-44C6-95AC-E690531FDD3E}"/>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260219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45B6-BA66-4606-A489-ED0772EA1F32}"/>
              </a:ext>
            </a:extLst>
          </p:cNvPr>
          <p:cNvSpPr>
            <a:spLocks noGrp="1"/>
          </p:cNvSpPr>
          <p:nvPr>
            <p:ph type="title"/>
          </p:nvPr>
        </p:nvSpPr>
        <p:spPr>
          <a:xfrm>
            <a:off x="661333" y="853440"/>
            <a:ext cx="3096637" cy="2987040"/>
          </a:xfrm>
        </p:spPr>
        <p:txBody>
          <a:bodyPr anchor="b"/>
          <a:lstStyle>
            <a:lvl1pPr>
              <a:defRPr sz="252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76B431-463C-4BEE-9C5D-BAE9E18004AE}"/>
              </a:ext>
            </a:extLst>
          </p:cNvPr>
          <p:cNvSpPr>
            <a:spLocks noGrp="1"/>
          </p:cNvSpPr>
          <p:nvPr>
            <p:ph type="pic" idx="1"/>
          </p:nvPr>
        </p:nvSpPr>
        <p:spPr>
          <a:xfrm>
            <a:off x="4081760" y="1843194"/>
            <a:ext cx="4860608" cy="9097433"/>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lang="en-GB" dirty="0"/>
          </a:p>
        </p:txBody>
      </p:sp>
      <p:sp>
        <p:nvSpPr>
          <p:cNvPr id="4" name="Text Placeholder 3">
            <a:extLst>
              <a:ext uri="{FF2B5EF4-FFF2-40B4-BE49-F238E27FC236}">
                <a16:creationId xmlns:a16="http://schemas.microsoft.com/office/drawing/2014/main" id="{009C96D3-2A9B-4849-8C88-7ADE9FA613DB}"/>
              </a:ext>
            </a:extLst>
          </p:cNvPr>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a:t>Click to edit Master text styles</a:t>
            </a:r>
          </a:p>
        </p:txBody>
      </p:sp>
      <p:sp>
        <p:nvSpPr>
          <p:cNvPr id="5" name="Date Placeholder 4">
            <a:extLst>
              <a:ext uri="{FF2B5EF4-FFF2-40B4-BE49-F238E27FC236}">
                <a16:creationId xmlns:a16="http://schemas.microsoft.com/office/drawing/2014/main" id="{6F8EEFA5-BE0C-4EFB-AF40-B70F0EE7E79A}"/>
              </a:ext>
            </a:extLst>
          </p:cNvPr>
          <p:cNvSpPr>
            <a:spLocks noGrp="1"/>
          </p:cNvSpPr>
          <p:nvPr>
            <p:ph type="dt" sz="half" idx="10"/>
          </p:nvPr>
        </p:nvSpPr>
        <p:spPr/>
        <p:txBody>
          <a:bodyPr/>
          <a:lstStyle/>
          <a:p>
            <a:fld id="{EC55F366-F2F8-4F06-A29A-A30DED4499B3}" type="datetimeFigureOut">
              <a:rPr lang="en-GB" smtClean="0"/>
              <a:t>27/03/2022</a:t>
            </a:fld>
            <a:endParaRPr lang="en-GB" dirty="0"/>
          </a:p>
        </p:txBody>
      </p:sp>
      <p:sp>
        <p:nvSpPr>
          <p:cNvPr id="6" name="Footer Placeholder 5">
            <a:extLst>
              <a:ext uri="{FF2B5EF4-FFF2-40B4-BE49-F238E27FC236}">
                <a16:creationId xmlns:a16="http://schemas.microsoft.com/office/drawing/2014/main" id="{7270492F-0155-43A1-8388-E288759FA4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1F8FD3-6AF9-4BE7-8595-0711C55FDB50}"/>
              </a:ext>
            </a:extLst>
          </p:cNvPr>
          <p:cNvSpPr>
            <a:spLocks noGrp="1"/>
          </p:cNvSpPr>
          <p:nvPr>
            <p:ph type="sldNum" sz="quarter" idx="12"/>
          </p:nvPr>
        </p:nvSpPr>
        <p:spPr/>
        <p:txBody>
          <a:bodyPr/>
          <a:lstStyle/>
          <a:p>
            <a:fld id="{5F4FA72E-102F-43B4-9D4E-ED0E8BC67925}" type="slidenum">
              <a:rPr lang="en-GB" smtClean="0"/>
              <a:t>‹#›</a:t>
            </a:fld>
            <a:endParaRPr lang="en-GB" dirty="0"/>
          </a:p>
        </p:txBody>
      </p:sp>
    </p:spTree>
    <p:extLst>
      <p:ext uri="{BB962C8B-B14F-4D97-AF65-F5344CB8AC3E}">
        <p14:creationId xmlns:p14="http://schemas.microsoft.com/office/powerpoint/2010/main" val="161726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4D245-8FCD-4CD5-B49C-1E8361F4DE41}"/>
              </a:ext>
            </a:extLst>
          </p:cNvPr>
          <p:cNvSpPr>
            <a:spLocks noGrp="1"/>
          </p:cNvSpPr>
          <p:nvPr>
            <p:ph type="title"/>
          </p:nvPr>
        </p:nvSpPr>
        <p:spPr>
          <a:xfrm>
            <a:off x="660083" y="681568"/>
            <a:ext cx="8281035" cy="247438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DE7978-8B87-462F-9B28-26EA89B5D2F4}"/>
              </a:ext>
            </a:extLst>
          </p:cNvPr>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2D10-3C8E-490C-BC0A-0AB32D5607BB}"/>
              </a:ext>
            </a:extLst>
          </p:cNvPr>
          <p:cNvSpPr>
            <a:spLocks noGrp="1"/>
          </p:cNvSpPr>
          <p:nvPr>
            <p:ph type="dt" sz="half" idx="2"/>
          </p:nvPr>
        </p:nvSpPr>
        <p:spPr>
          <a:xfrm>
            <a:off x="660083" y="11865187"/>
            <a:ext cx="2160270" cy="681567"/>
          </a:xfrm>
          <a:prstGeom prst="rect">
            <a:avLst/>
          </a:prstGeom>
        </p:spPr>
        <p:txBody>
          <a:bodyPr vert="horz" lIns="91440" tIns="45720" rIns="91440" bIns="45720" rtlCol="0" anchor="ctr"/>
          <a:lstStyle>
            <a:lvl1pPr algn="l">
              <a:defRPr sz="945">
                <a:solidFill>
                  <a:schemeClr val="tx1">
                    <a:tint val="75000"/>
                  </a:schemeClr>
                </a:solidFill>
              </a:defRPr>
            </a:lvl1pPr>
          </a:lstStyle>
          <a:p>
            <a:fld id="{EC55F366-F2F8-4F06-A29A-A30DED4499B3}" type="datetimeFigureOut">
              <a:rPr lang="en-GB" smtClean="0"/>
              <a:t>27/03/2022</a:t>
            </a:fld>
            <a:endParaRPr lang="en-GB" dirty="0"/>
          </a:p>
        </p:txBody>
      </p:sp>
      <p:sp>
        <p:nvSpPr>
          <p:cNvPr id="5" name="Footer Placeholder 4">
            <a:extLst>
              <a:ext uri="{FF2B5EF4-FFF2-40B4-BE49-F238E27FC236}">
                <a16:creationId xmlns:a16="http://schemas.microsoft.com/office/drawing/2014/main" id="{715A59CD-21D6-41F6-A5E2-2309146EC1DC}"/>
              </a:ext>
            </a:extLst>
          </p:cNvPr>
          <p:cNvSpPr>
            <a:spLocks noGrp="1"/>
          </p:cNvSpPr>
          <p:nvPr>
            <p:ph type="ftr" sz="quarter" idx="3"/>
          </p:nvPr>
        </p:nvSpPr>
        <p:spPr>
          <a:xfrm>
            <a:off x="3180398" y="11865187"/>
            <a:ext cx="3240405" cy="681567"/>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1AAB188-9A64-4E28-94DB-7BF2ACDF764B}"/>
              </a:ext>
            </a:extLst>
          </p:cNvPr>
          <p:cNvSpPr>
            <a:spLocks noGrp="1"/>
          </p:cNvSpPr>
          <p:nvPr>
            <p:ph type="sldNum" sz="quarter" idx="4"/>
          </p:nvPr>
        </p:nvSpPr>
        <p:spPr>
          <a:xfrm>
            <a:off x="6780848" y="11865187"/>
            <a:ext cx="2160270" cy="681567"/>
          </a:xfrm>
          <a:prstGeom prst="rect">
            <a:avLst/>
          </a:prstGeom>
        </p:spPr>
        <p:txBody>
          <a:bodyPr vert="horz" lIns="91440" tIns="45720" rIns="91440" bIns="45720" rtlCol="0" anchor="ctr"/>
          <a:lstStyle>
            <a:lvl1pPr algn="r">
              <a:defRPr sz="945">
                <a:solidFill>
                  <a:schemeClr val="tx1">
                    <a:tint val="75000"/>
                  </a:schemeClr>
                </a:solidFill>
              </a:defRPr>
            </a:lvl1pPr>
          </a:lstStyle>
          <a:p>
            <a:fld id="{5F4FA72E-102F-43B4-9D4E-ED0E8BC67925}" type="slidenum">
              <a:rPr lang="en-GB" smtClean="0"/>
              <a:t>‹#›</a:t>
            </a:fld>
            <a:endParaRPr lang="en-GB" dirty="0"/>
          </a:p>
        </p:txBody>
      </p:sp>
    </p:spTree>
    <p:extLst>
      <p:ext uri="{BB962C8B-B14F-4D97-AF65-F5344CB8AC3E}">
        <p14:creationId xmlns:p14="http://schemas.microsoft.com/office/powerpoint/2010/main" val="406816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the camera&#10;&#10;Description automatically generated">
            <a:extLst>
              <a:ext uri="{FF2B5EF4-FFF2-40B4-BE49-F238E27FC236}">
                <a16:creationId xmlns:a16="http://schemas.microsoft.com/office/drawing/2014/main" id="{7BCFE880-00FE-4AB7-9F0E-BC73723EF3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441258" y="-1"/>
            <a:ext cx="8159942" cy="5665832"/>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pic>
        <p:nvPicPr>
          <p:cNvPr id="5" name="Picture 4" descr="A picture containing stop, red, umbrella&#10;&#10;Description automatically generated">
            <a:extLst>
              <a:ext uri="{FF2B5EF4-FFF2-40B4-BE49-F238E27FC236}">
                <a16:creationId xmlns:a16="http://schemas.microsoft.com/office/drawing/2014/main" id="{3F71AE14-6431-4B39-9D10-D70FB5D4AE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26" b="89578" l="7692" r="95782">
                        <a14:foregroundMark x1="10174" y1="24318" x2="6452" y2="36725"/>
                        <a14:foregroundMark x1="6452" y1="36725" x2="7897" y2="48776"/>
                        <a14:foregroundMark x1="7979" y1="48711" x2="10174" y2="25062"/>
                        <a14:foregroundMark x1="94238" y1="47395" x2="94109" y2="47540"/>
                        <a14:foregroundMark x1="94680" y1="46898" x2="94238" y2="47395"/>
                        <a14:foregroundMark x1="95121" y1="46402" x2="94680" y2="46898"/>
                        <a14:foregroundMark x1="95562" y1="45906" x2="95121" y2="46402"/>
                        <a14:foregroundMark x1="95782" y1="45658" x2="95562" y2="45906"/>
                        <a14:backgroundMark x1="7692" y1="50124" x2="6452" y2="49132"/>
                        <a14:backgroundMark x1="7444" y1="49132" x2="7940" y2="49628"/>
                        <a14:backgroundMark x1="96030" y1="45658" x2="96030" y2="45658"/>
                        <a14:backgroundMark x1="95782" y1="45658" x2="95782" y2="45658"/>
                        <a14:backgroundMark x1="95782" y1="45906" x2="95782" y2="45906"/>
                        <a14:backgroundMark x1="95533" y1="46402" x2="95533" y2="46402"/>
                        <a14:backgroundMark x1="95533" y1="45906" x2="95533" y2="45906"/>
                        <a14:backgroundMark x1="95285" y1="46898" x2="95285" y2="46898"/>
                        <a14:backgroundMark x1="94789" y1="47395" x2="94789" y2="47395"/>
                        <a14:backgroundMark x1="94789" y1="46898" x2="94789" y2="46898"/>
                        <a14:backgroundMark x1="94541" y1="47891" x2="89826" y2="52357"/>
                        <a14:backgroundMark x1="94045" y1="47643" x2="94045" y2="47643"/>
                      </a14:backgroundRemoval>
                    </a14:imgEffect>
                  </a14:imgLayer>
                </a14:imgProps>
              </a:ext>
              <a:ext uri="{28A0092B-C50C-407E-A947-70E740481C1C}">
                <a14:useLocalDpi xmlns:a14="http://schemas.microsoft.com/office/drawing/2010/main"/>
              </a:ext>
            </a:extLst>
          </a:blip>
          <a:stretch>
            <a:fillRect/>
          </a:stretch>
        </p:blipFill>
        <p:spPr>
          <a:xfrm rot="21012301">
            <a:off x="737061" y="4370698"/>
            <a:ext cx="2774446" cy="2774446"/>
          </a:xfrm>
          <a:prstGeom prst="rect">
            <a:avLst/>
          </a:prstGeom>
        </p:spPr>
      </p:pic>
      <p:pic>
        <p:nvPicPr>
          <p:cNvPr id="6" name="Picture 5" descr="A picture containing stop, red, umbrella&#10;&#10;Description automatically generated">
            <a:extLst>
              <a:ext uri="{FF2B5EF4-FFF2-40B4-BE49-F238E27FC236}">
                <a16:creationId xmlns:a16="http://schemas.microsoft.com/office/drawing/2014/main" id="{45D001F6-A709-4167-AF70-4A4488DB1810}"/>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926" b="89578" l="7692" r="95782">
                        <a14:foregroundMark x1="10174" y1="24318" x2="6452" y2="36725"/>
                        <a14:foregroundMark x1="6452" y1="36725" x2="7897" y2="48776"/>
                        <a14:foregroundMark x1="7979" y1="48711" x2="10174" y2="25062"/>
                        <a14:foregroundMark x1="94238" y1="47395" x2="94109" y2="47540"/>
                        <a14:foregroundMark x1="94680" y1="46898" x2="94238" y2="47395"/>
                        <a14:foregroundMark x1="95121" y1="46402" x2="94680" y2="46898"/>
                        <a14:foregroundMark x1="95562" y1="45906" x2="95121" y2="46402"/>
                        <a14:foregroundMark x1="95782" y1="45658" x2="95562" y2="45906"/>
                        <a14:backgroundMark x1="7692" y1="50124" x2="6452" y2="49132"/>
                        <a14:backgroundMark x1="7444" y1="49132" x2="7940" y2="49628"/>
                        <a14:backgroundMark x1="96030" y1="45658" x2="96030" y2="45658"/>
                        <a14:backgroundMark x1="95782" y1="45658" x2="95782" y2="45658"/>
                        <a14:backgroundMark x1="95782" y1="45906" x2="95782" y2="45906"/>
                        <a14:backgroundMark x1="95533" y1="46402" x2="95533" y2="46402"/>
                        <a14:backgroundMark x1="95533" y1="45906" x2="95533" y2="45906"/>
                        <a14:backgroundMark x1="95285" y1="46898" x2="95285" y2="46898"/>
                        <a14:backgroundMark x1="94789" y1="47395" x2="94789" y2="47395"/>
                        <a14:backgroundMark x1="94789" y1="46898" x2="94789" y2="46898"/>
                        <a14:backgroundMark x1="94541" y1="47891" x2="89826" y2="52357"/>
                        <a14:backgroundMark x1="94045" y1="47643" x2="94045" y2="47643"/>
                      </a14:backgroundRemoval>
                    </a14:imgEffect>
                  </a14:imgLayer>
                </a14:imgProps>
              </a:ext>
              <a:ext uri="{28A0092B-C50C-407E-A947-70E740481C1C}">
                <a14:useLocalDpi xmlns:a14="http://schemas.microsoft.com/office/drawing/2010/main"/>
              </a:ext>
            </a:extLst>
          </a:blip>
          <a:stretch>
            <a:fillRect/>
          </a:stretch>
        </p:blipFill>
        <p:spPr>
          <a:xfrm rot="1242822">
            <a:off x="3900600" y="6460922"/>
            <a:ext cx="1800000" cy="1800000"/>
          </a:xfrm>
          <a:prstGeom prst="rect">
            <a:avLst/>
          </a:prstGeom>
        </p:spPr>
      </p:pic>
      <p:pic>
        <p:nvPicPr>
          <p:cNvPr id="7" name="Picture 6" descr="A picture containing stop, red, umbrella&#10;&#10;Description automatically generated">
            <a:extLst>
              <a:ext uri="{FF2B5EF4-FFF2-40B4-BE49-F238E27FC236}">
                <a16:creationId xmlns:a16="http://schemas.microsoft.com/office/drawing/2014/main" id="{CB42E604-CB89-48D8-996B-723ABC992BCA}"/>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926" b="89578" l="7692" r="95782">
                        <a14:foregroundMark x1="10174" y1="24318" x2="6452" y2="36725"/>
                        <a14:foregroundMark x1="6452" y1="36725" x2="7897" y2="48776"/>
                        <a14:foregroundMark x1="7979" y1="48711" x2="10174" y2="25062"/>
                        <a14:foregroundMark x1="94238" y1="47395" x2="94109" y2="47540"/>
                        <a14:foregroundMark x1="94680" y1="46898" x2="94238" y2="47395"/>
                        <a14:foregroundMark x1="95121" y1="46402" x2="94680" y2="46898"/>
                        <a14:foregroundMark x1="95562" y1="45906" x2="95121" y2="46402"/>
                        <a14:foregroundMark x1="95782" y1="45658" x2="95562" y2="45906"/>
                        <a14:backgroundMark x1="7692" y1="50124" x2="6452" y2="49132"/>
                        <a14:backgroundMark x1="7444" y1="49132" x2="7940" y2="49628"/>
                        <a14:backgroundMark x1="96030" y1="45658" x2="96030" y2="45658"/>
                        <a14:backgroundMark x1="95782" y1="45658" x2="95782" y2="45658"/>
                        <a14:backgroundMark x1="95782" y1="45906" x2="95782" y2="45906"/>
                        <a14:backgroundMark x1="95533" y1="46402" x2="95533" y2="46402"/>
                        <a14:backgroundMark x1="95533" y1="45906" x2="95533" y2="45906"/>
                        <a14:backgroundMark x1="95285" y1="46898" x2="95285" y2="46898"/>
                        <a14:backgroundMark x1="94789" y1="47395" x2="94789" y2="47395"/>
                        <a14:backgroundMark x1="94789" y1="46898" x2="94789" y2="46898"/>
                        <a14:backgroundMark x1="94541" y1="47891" x2="89826" y2="52357"/>
                        <a14:backgroundMark x1="94045" y1="47643" x2="94045" y2="47643"/>
                      </a14:backgroundRemoval>
                    </a14:imgEffect>
                  </a14:imgLayer>
                </a14:imgProps>
              </a:ext>
              <a:ext uri="{28A0092B-C50C-407E-A947-70E740481C1C}">
                <a14:useLocalDpi xmlns:a14="http://schemas.microsoft.com/office/drawing/2010/main"/>
              </a:ext>
            </a:extLst>
          </a:blip>
          <a:stretch>
            <a:fillRect/>
          </a:stretch>
        </p:blipFill>
        <p:spPr>
          <a:xfrm rot="20741756">
            <a:off x="4981228" y="5393301"/>
            <a:ext cx="1080000" cy="1080000"/>
          </a:xfrm>
          <a:prstGeom prst="rect">
            <a:avLst/>
          </a:prstGeom>
        </p:spPr>
      </p:pic>
      <p:sp>
        <p:nvSpPr>
          <p:cNvPr id="8" name="TextBox 7">
            <a:extLst>
              <a:ext uri="{FF2B5EF4-FFF2-40B4-BE49-F238E27FC236}">
                <a16:creationId xmlns:a16="http://schemas.microsoft.com/office/drawing/2014/main" id="{AC9111D4-596A-4DA5-9297-ABFD4DF24949}"/>
              </a:ext>
            </a:extLst>
          </p:cNvPr>
          <p:cNvSpPr txBox="1"/>
          <p:nvPr/>
        </p:nvSpPr>
        <p:spPr>
          <a:xfrm>
            <a:off x="667128" y="8999597"/>
            <a:ext cx="5465031" cy="2560406"/>
          </a:xfrm>
          <a:prstGeom prst="rect">
            <a:avLst/>
          </a:prstGeom>
        </p:spPr>
        <p:txBody>
          <a:bodyPr vert="horz" lIns="91440" tIns="45720" rIns="91440" bIns="45720" rtlCol="0" anchor="ctr">
            <a:normAutofit/>
          </a:bodyPr>
          <a:lstStyle/>
          <a:p>
            <a:pPr algn="r" defTabSz="685800">
              <a:lnSpc>
                <a:spcPct val="90000"/>
              </a:lnSpc>
              <a:spcBef>
                <a:spcPct val="0"/>
              </a:spcBef>
              <a:spcAft>
                <a:spcPts val="600"/>
              </a:spcAft>
            </a:pPr>
            <a:r>
              <a:rPr lang="en-US" sz="4400" dirty="0">
                <a:solidFill>
                  <a:schemeClr val="tx2"/>
                </a:solidFill>
                <a:latin typeface="Poppins Black" panose="00000A00000000000000" pitchFamily="2" charset="0"/>
                <a:ea typeface="+mj-ea"/>
                <a:cs typeface="Poppins Black" panose="00000A00000000000000" pitchFamily="2" charset="0"/>
              </a:rPr>
              <a:t>Introducing your perfect clients</a:t>
            </a:r>
          </a:p>
        </p:txBody>
      </p:sp>
      <p:cxnSp>
        <p:nvCxnSpPr>
          <p:cNvPr id="10" name="Straight Connector 9">
            <a:extLst>
              <a:ext uri="{FF2B5EF4-FFF2-40B4-BE49-F238E27FC236}">
                <a16:creationId xmlns:a16="http://schemas.microsoft.com/office/drawing/2014/main" id="{97D739DE-5871-4655-A842-874869F11819}"/>
              </a:ext>
            </a:extLst>
          </p:cNvPr>
          <p:cNvCxnSpPr/>
          <p:nvPr/>
        </p:nvCxnSpPr>
        <p:spPr>
          <a:xfrm>
            <a:off x="6448425" y="9563100"/>
            <a:ext cx="0" cy="147637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C659FB2A-F90B-4FE5-9104-F730E1F17C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4768" y="11325224"/>
            <a:ext cx="2952750" cy="1476375"/>
          </a:xfrm>
          <a:prstGeom prst="rect">
            <a:avLst/>
          </a:prstGeom>
        </p:spPr>
      </p:pic>
    </p:spTree>
    <p:extLst>
      <p:ext uri="{BB962C8B-B14F-4D97-AF65-F5344CB8AC3E}">
        <p14:creationId xmlns:p14="http://schemas.microsoft.com/office/powerpoint/2010/main" val="236171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the camera&#10;&#10;Description automatically generated">
            <a:extLst>
              <a:ext uri="{FF2B5EF4-FFF2-40B4-BE49-F238E27FC236}">
                <a16:creationId xmlns:a16="http://schemas.microsoft.com/office/drawing/2014/main" id="{8ED5701A-4D9A-432D-ABDC-09505D047E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b="-1"/>
          <a:stretch/>
        </p:blipFill>
        <p:spPr>
          <a:xfrm>
            <a:off x="4892042" y="131763"/>
            <a:ext cx="4467858" cy="2212346"/>
          </a:xfrm>
          <a:prstGeom prst="rect">
            <a:avLst/>
          </a:prstGeom>
        </p:spPr>
      </p:pic>
      <p:sp>
        <p:nvSpPr>
          <p:cNvPr id="3" name="TextBox 2">
            <a:extLst>
              <a:ext uri="{FF2B5EF4-FFF2-40B4-BE49-F238E27FC236}">
                <a16:creationId xmlns:a16="http://schemas.microsoft.com/office/drawing/2014/main" id="{0EBC8F20-0FB0-4CDA-A184-BE31EF79DC79}"/>
              </a:ext>
            </a:extLst>
          </p:cNvPr>
          <p:cNvSpPr txBox="1"/>
          <p:nvPr/>
        </p:nvSpPr>
        <p:spPr>
          <a:xfrm>
            <a:off x="5389880" y="718156"/>
            <a:ext cx="3970020" cy="1015663"/>
          </a:xfrm>
          <a:prstGeom prst="rect">
            <a:avLst/>
          </a:prstGeom>
          <a:solidFill>
            <a:schemeClr val="tx2">
              <a:alpha val="50196"/>
            </a:schemeClr>
          </a:solidFill>
        </p:spPr>
        <p:txBody>
          <a:bodyPr wrap="square" rtlCol="0">
            <a:spAutoFit/>
          </a:bodyPr>
          <a:lstStyle/>
          <a:p>
            <a:pPr algn="r"/>
            <a:r>
              <a:rPr lang="en-GB" sz="3000" dirty="0">
                <a:solidFill>
                  <a:schemeClr val="bg1"/>
                </a:solidFill>
                <a:latin typeface="Poppins Black" panose="00000A00000000000000" pitchFamily="2" charset="0"/>
                <a:cs typeface="Poppins Black" panose="00000A00000000000000" pitchFamily="2" charset="0"/>
              </a:rPr>
              <a:t>How to use your </a:t>
            </a:r>
            <a:br>
              <a:rPr lang="en-GB" sz="3000" dirty="0">
                <a:solidFill>
                  <a:schemeClr val="bg1"/>
                </a:solidFill>
                <a:latin typeface="Poppins Black" panose="00000A00000000000000" pitchFamily="2" charset="0"/>
                <a:cs typeface="Poppins Black" panose="00000A00000000000000" pitchFamily="2" charset="0"/>
              </a:rPr>
            </a:br>
            <a:r>
              <a:rPr lang="en-GB" sz="3000" dirty="0">
                <a:solidFill>
                  <a:schemeClr val="bg1"/>
                </a:solidFill>
                <a:latin typeface="Poppins Black" panose="00000A00000000000000" pitchFamily="2" charset="0"/>
                <a:cs typeface="Poppins Black" panose="00000A00000000000000" pitchFamily="2" charset="0"/>
              </a:rPr>
              <a:t>client persona</a:t>
            </a:r>
          </a:p>
        </p:txBody>
      </p:sp>
      <p:graphicFrame>
        <p:nvGraphicFramePr>
          <p:cNvPr id="4" name="Table 3">
            <a:extLst>
              <a:ext uri="{FF2B5EF4-FFF2-40B4-BE49-F238E27FC236}">
                <a16:creationId xmlns:a16="http://schemas.microsoft.com/office/drawing/2014/main" id="{75CD76D6-4FE4-4225-8686-1B0C0A67FC68}"/>
              </a:ext>
            </a:extLst>
          </p:cNvPr>
          <p:cNvGraphicFramePr>
            <a:graphicFrameLocks noGrp="1"/>
          </p:cNvGraphicFramePr>
          <p:nvPr>
            <p:extLst>
              <p:ext uri="{D42A27DB-BD31-4B8C-83A1-F6EECF244321}">
                <p14:modId xmlns:p14="http://schemas.microsoft.com/office/powerpoint/2010/main" val="3791682994"/>
              </p:ext>
            </p:extLst>
          </p:nvPr>
        </p:nvGraphicFramePr>
        <p:xfrm>
          <a:off x="241300" y="131763"/>
          <a:ext cx="2160000" cy="27797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client personas: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are fictitious representations of your clients. </a:t>
                      </a:r>
                    </a:p>
                    <a:p>
                      <a:pPr marL="0" indent="0">
                        <a:spcAft>
                          <a:spcPts val="300"/>
                        </a:spcAft>
                        <a:buFont typeface="Arial" panose="020B0604020202020204" pitchFamily="34" charset="0"/>
                        <a:buNone/>
                      </a:pPr>
                      <a:r>
                        <a:rPr lang="en-GB" sz="1000" dirty="0">
                          <a:latin typeface="+mn-lt"/>
                        </a:rPr>
                        <a:t>They’ll help you keep your clients in mind &amp; see them as people – not just revenue sources!</a:t>
                      </a:r>
                    </a:p>
                    <a:p>
                      <a:pPr marL="0" indent="0">
                        <a:spcAft>
                          <a:spcPts val="300"/>
                        </a:spcAft>
                        <a:buFont typeface="Arial" panose="020B0604020202020204" pitchFamily="34" charset="0"/>
                        <a:buNone/>
                      </a:pPr>
                      <a:r>
                        <a:rPr lang="en-GB" sz="1000" dirty="0">
                          <a:latin typeface="+mn-lt"/>
                        </a:rPr>
                        <a:t>Like you, your clients have feelings, needs, things they want, that make them happy, hopes &amp; dreams. When you understand these you can really start to connect with your clients.</a:t>
                      </a:r>
                    </a:p>
                    <a:p>
                      <a:pPr marL="0" indent="0">
                        <a:spcAft>
                          <a:spcPts val="300"/>
                        </a:spcAft>
                        <a:buFont typeface="Arial" panose="020B0604020202020204" pitchFamily="34" charset="0"/>
                        <a:buNone/>
                      </a:pPr>
                      <a:r>
                        <a:rPr lang="en-GB" sz="1000" dirty="0">
                          <a:latin typeface="+mn-lt"/>
                        </a:rPr>
                        <a:t>You can share your client personas with people you work with to make sure everyone has the same understanding.</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5" name="Table 4">
            <a:extLst>
              <a:ext uri="{FF2B5EF4-FFF2-40B4-BE49-F238E27FC236}">
                <a16:creationId xmlns:a16="http://schemas.microsoft.com/office/drawing/2014/main" id="{3D06D894-0E4C-4DE4-B8D3-D8358A902A3D}"/>
              </a:ext>
            </a:extLst>
          </p:cNvPr>
          <p:cNvGraphicFramePr>
            <a:graphicFrameLocks noGrp="1"/>
          </p:cNvGraphicFramePr>
          <p:nvPr>
            <p:extLst>
              <p:ext uri="{D42A27DB-BD31-4B8C-83A1-F6EECF244321}">
                <p14:modId xmlns:p14="http://schemas.microsoft.com/office/powerpoint/2010/main" val="107433110"/>
              </p:ext>
            </p:extLst>
          </p:nvPr>
        </p:nvGraphicFramePr>
        <p:xfrm>
          <a:off x="241300" y="3298113"/>
          <a:ext cx="2160000" cy="25892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 layout:</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 2 columns on the </a:t>
                      </a:r>
                      <a:r>
                        <a:rPr lang="en-GB" sz="1000" dirty="0">
                          <a:latin typeface="Poppins Black" panose="00000A00000000000000" pitchFamily="2" charset="0"/>
                          <a:cs typeface="Poppins Black" panose="00000A00000000000000" pitchFamily="2" charset="0"/>
                        </a:rPr>
                        <a:t>left</a:t>
                      </a:r>
                      <a:r>
                        <a:rPr lang="en-GB" sz="1000" dirty="0">
                          <a:latin typeface="+mn-lt"/>
                        </a:rPr>
                        <a:t> help you get to know your clients as people &amp; form that deeper connection for marketing, how you position your brand in the marketplace &amp; designing the way you serve them.</a:t>
                      </a:r>
                    </a:p>
                    <a:p>
                      <a:pPr marL="0" indent="0">
                        <a:spcAft>
                          <a:spcPts val="300"/>
                        </a:spcAft>
                        <a:buFont typeface="Arial" panose="020B0604020202020204" pitchFamily="34" charset="0"/>
                        <a:buNone/>
                      </a:pPr>
                      <a:r>
                        <a:rPr lang="en-GB" sz="1000" dirty="0">
                          <a:latin typeface="+mn-lt"/>
                        </a:rPr>
                        <a:t>The 2 columns on the </a:t>
                      </a:r>
                      <a:r>
                        <a:rPr lang="en-GB" sz="1000" dirty="0">
                          <a:solidFill>
                            <a:schemeClr val="tx2"/>
                          </a:solidFill>
                          <a:latin typeface="Poppins Black" panose="00000A00000000000000" pitchFamily="2" charset="0"/>
                          <a:cs typeface="Poppins Black" panose="00000A00000000000000" pitchFamily="2" charset="0"/>
                        </a:rPr>
                        <a:t>right</a:t>
                      </a:r>
                      <a:r>
                        <a:rPr lang="en-GB" sz="1000" dirty="0">
                          <a:latin typeface="+mn-lt"/>
                        </a:rPr>
                        <a:t> are about their needs &amp; how you help them or could help them in the future.</a:t>
                      </a:r>
                    </a:p>
                    <a:p>
                      <a:pPr marL="0" indent="0">
                        <a:spcAft>
                          <a:spcPts val="300"/>
                        </a:spcAft>
                        <a:buFont typeface="Arial" panose="020B0604020202020204" pitchFamily="34" charset="0"/>
                        <a:buNone/>
                      </a:pPr>
                      <a:r>
                        <a:rPr lang="en-GB" sz="1000" dirty="0">
                          <a:latin typeface="+mn-lt"/>
                        </a:rPr>
                        <a:t>It’s good to put a face to a name – the photo is to help you visualise your client &amp; bring them to life.</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6" name="Table 5">
            <a:extLst>
              <a:ext uri="{FF2B5EF4-FFF2-40B4-BE49-F238E27FC236}">
                <a16:creationId xmlns:a16="http://schemas.microsoft.com/office/drawing/2014/main" id="{9896AE92-53E1-41B7-9327-29545C0D6F7F}"/>
              </a:ext>
            </a:extLst>
          </p:cNvPr>
          <p:cNvGraphicFramePr>
            <a:graphicFrameLocks noGrp="1"/>
          </p:cNvGraphicFramePr>
          <p:nvPr>
            <p:extLst>
              <p:ext uri="{D42A27DB-BD31-4B8C-83A1-F6EECF244321}">
                <p14:modId xmlns:p14="http://schemas.microsoft.com/office/powerpoint/2010/main" val="2982995662"/>
              </p:ext>
            </p:extLst>
          </p:nvPr>
        </p:nvGraphicFramePr>
        <p:xfrm>
          <a:off x="4892042" y="5924276"/>
          <a:ext cx="2160000" cy="30464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 service they expect:</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This in part depends on how you position your business and what you offer. </a:t>
                      </a:r>
                    </a:p>
                    <a:p>
                      <a:pPr marL="0" indent="0">
                        <a:spcAft>
                          <a:spcPts val="300"/>
                        </a:spcAft>
                        <a:buFont typeface="Arial" panose="020B0604020202020204" pitchFamily="34" charset="0"/>
                        <a:buNone/>
                      </a:pPr>
                      <a:r>
                        <a:rPr lang="en-GB" sz="1000" dirty="0">
                          <a:latin typeface="+mn-lt"/>
                        </a:rPr>
                        <a:t>This could be the anticipation of every whim, or laid-back and no pressure. You’ll know quickly from lack of repeat custom and poor reviews if you’re not getting this right. Head that off now! </a:t>
                      </a:r>
                    </a:p>
                    <a:p>
                      <a:pPr marL="0" indent="0">
                        <a:spcAft>
                          <a:spcPts val="300"/>
                        </a:spcAft>
                        <a:buFont typeface="Arial" panose="020B0604020202020204" pitchFamily="34" charset="0"/>
                        <a:buNone/>
                      </a:pPr>
                      <a:r>
                        <a:rPr lang="en-GB" sz="1000" dirty="0">
                          <a:latin typeface="+mn-lt"/>
                        </a:rPr>
                        <a:t>If you know that punctuality is important to your clients document it. Use this to make sure that what you’re putting in place is inline with their expectations, and to manage your clients’ expectations so they’re not disappointed.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7" name="Table 6">
            <a:extLst>
              <a:ext uri="{FF2B5EF4-FFF2-40B4-BE49-F238E27FC236}">
                <a16:creationId xmlns:a16="http://schemas.microsoft.com/office/drawing/2014/main" id="{FCC675E9-BF20-4D6A-94C4-2AD75D4C1299}"/>
              </a:ext>
            </a:extLst>
          </p:cNvPr>
          <p:cNvGraphicFramePr>
            <a:graphicFrameLocks noGrp="1"/>
          </p:cNvGraphicFramePr>
          <p:nvPr>
            <p:extLst>
              <p:ext uri="{D42A27DB-BD31-4B8C-83A1-F6EECF244321}">
                <p14:modId xmlns:p14="http://schemas.microsoft.com/office/powerpoint/2010/main" val="151888025"/>
              </p:ext>
            </p:extLst>
          </p:nvPr>
        </p:nvGraphicFramePr>
        <p:xfrm>
          <a:off x="241300" y="6121563"/>
          <a:ext cx="2160000" cy="19796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Their business: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Details here should help you identify your B2B clients.</a:t>
                      </a:r>
                    </a:p>
                    <a:p>
                      <a:pPr marL="0" indent="0">
                        <a:spcAft>
                          <a:spcPts val="300"/>
                        </a:spcAft>
                        <a:buFont typeface="Arial" panose="020B0604020202020204" pitchFamily="34" charset="0"/>
                        <a:buNone/>
                      </a:pPr>
                      <a:r>
                        <a:rPr lang="en-GB" sz="1000" dirty="0">
                          <a:latin typeface="+mn-lt"/>
                        </a:rPr>
                        <a:t>It’s the type of information that’s often used to describe audiences of events and publications or websites.</a:t>
                      </a:r>
                    </a:p>
                    <a:p>
                      <a:pPr marL="0" indent="0">
                        <a:spcAft>
                          <a:spcPts val="300"/>
                        </a:spcAft>
                        <a:buFont typeface="Arial" panose="020B0604020202020204" pitchFamily="34" charset="0"/>
                        <a:buNone/>
                      </a:pPr>
                      <a:r>
                        <a:rPr lang="en-GB" sz="1000" dirty="0">
                          <a:latin typeface="+mn-lt"/>
                        </a:rPr>
                        <a:t>You should also include anything that makes them different to other businesses or makes your business a great fit.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8" name="Table 7">
            <a:extLst>
              <a:ext uri="{FF2B5EF4-FFF2-40B4-BE49-F238E27FC236}">
                <a16:creationId xmlns:a16="http://schemas.microsoft.com/office/drawing/2014/main" id="{BA4E4AD4-7FE9-4E3E-A731-E3DF880A0AF7}"/>
              </a:ext>
            </a:extLst>
          </p:cNvPr>
          <p:cNvGraphicFramePr>
            <a:graphicFrameLocks noGrp="1"/>
          </p:cNvGraphicFramePr>
          <p:nvPr>
            <p:extLst>
              <p:ext uri="{D42A27DB-BD31-4B8C-83A1-F6EECF244321}">
                <p14:modId xmlns:p14="http://schemas.microsoft.com/office/powerpoint/2010/main" val="1191265082"/>
              </p:ext>
            </p:extLst>
          </p:nvPr>
        </p:nvGraphicFramePr>
        <p:xfrm>
          <a:off x="241300" y="8183014"/>
          <a:ext cx="2160000" cy="43418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Demographics: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help describe your clients using details like education, financials, life events, relationships &amp; work.</a:t>
                      </a:r>
                    </a:p>
                    <a:p>
                      <a:pPr marL="0" indent="0">
                        <a:spcAft>
                          <a:spcPts val="300"/>
                        </a:spcAft>
                        <a:buFont typeface="Arial" panose="020B0604020202020204" pitchFamily="34" charset="0"/>
                        <a:buNone/>
                      </a:pPr>
                      <a:r>
                        <a:rPr lang="en-GB" sz="1000" dirty="0">
                          <a:latin typeface="+mn-lt"/>
                        </a:rPr>
                        <a:t>They’re helpful because they enable you to do additional research to find out more about </a:t>
                      </a:r>
                      <a:r>
                        <a:rPr lang="en-GB" sz="1000" i="0" dirty="0">
                          <a:latin typeface="+mn-lt"/>
                        </a:rPr>
                        <a:t>them </a:t>
                      </a:r>
                      <a:r>
                        <a:rPr lang="en-GB" sz="1000" i="1" dirty="0">
                          <a:latin typeface="+mn-lt"/>
                        </a:rPr>
                        <a:t>e.g. how much time they spend on social media</a:t>
                      </a:r>
                      <a:r>
                        <a:rPr lang="en-GB" sz="1000" dirty="0">
                          <a:latin typeface="+mn-lt"/>
                        </a:rPr>
                        <a:t>, they create a clearer picture of your client &amp; they enable you to target your marketing.</a:t>
                      </a:r>
                    </a:p>
                    <a:p>
                      <a:pPr marL="0" indent="0">
                        <a:spcAft>
                          <a:spcPts val="300"/>
                        </a:spcAft>
                        <a:buFont typeface="Arial" panose="020B0604020202020204" pitchFamily="34" charset="0"/>
                        <a:buNone/>
                      </a:pPr>
                      <a:r>
                        <a:rPr lang="en-GB" sz="1000" dirty="0">
                          <a:latin typeface="+mn-lt"/>
                        </a:rPr>
                        <a:t>Use them wisely.</a:t>
                      </a:r>
                    </a:p>
                    <a:p>
                      <a:pPr marL="0" indent="0">
                        <a:spcAft>
                          <a:spcPts val="300"/>
                        </a:spcAft>
                        <a:buFont typeface="Arial" panose="020B0604020202020204" pitchFamily="34" charset="0"/>
                        <a:buNone/>
                      </a:pPr>
                      <a:r>
                        <a:rPr lang="en-GB" sz="1000" dirty="0">
                          <a:latin typeface="+mn-lt"/>
                        </a:rPr>
                        <a:t>It’s easy to stereotype. Stereotyping can lead to a form of discrimination – making assumptions based on the details given may encourage you to shut out potential clients or make poor decisions.</a:t>
                      </a:r>
                    </a:p>
                    <a:p>
                      <a:pPr marL="0" indent="0">
                        <a:spcAft>
                          <a:spcPts val="300"/>
                        </a:spcAft>
                        <a:buFont typeface="Arial" panose="020B0604020202020204" pitchFamily="34" charset="0"/>
                        <a:buNone/>
                      </a:pPr>
                      <a:r>
                        <a:rPr lang="en-GB" sz="1000" dirty="0">
                          <a:latin typeface="+mn-lt"/>
                        </a:rPr>
                        <a:t>Include what really matters, things that will influence your clients in some way. Before including a demographic, ask yourself why it’s relevant.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9" name="Table 8">
            <a:extLst>
              <a:ext uri="{FF2B5EF4-FFF2-40B4-BE49-F238E27FC236}">
                <a16:creationId xmlns:a16="http://schemas.microsoft.com/office/drawing/2014/main" id="{661E891D-661D-4461-B8C9-E24654D2A84F}"/>
              </a:ext>
            </a:extLst>
          </p:cNvPr>
          <p:cNvGraphicFramePr>
            <a:graphicFrameLocks noGrp="1"/>
          </p:cNvGraphicFramePr>
          <p:nvPr>
            <p:extLst>
              <p:ext uri="{D42A27DB-BD31-4B8C-83A1-F6EECF244321}">
                <p14:modId xmlns:p14="http://schemas.microsoft.com/office/powerpoint/2010/main" val="3791425556"/>
              </p:ext>
            </p:extLst>
          </p:nvPr>
        </p:nvGraphicFramePr>
        <p:xfrm>
          <a:off x="2549160" y="131763"/>
          <a:ext cx="2160000" cy="124571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Psychographics: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tell you why your clients buy.</a:t>
                      </a:r>
                    </a:p>
                    <a:p>
                      <a:pPr marL="0" indent="0">
                        <a:spcAft>
                          <a:spcPts val="300"/>
                        </a:spcAft>
                        <a:buFont typeface="Arial" panose="020B0604020202020204" pitchFamily="34" charset="0"/>
                        <a:buNone/>
                      </a:pPr>
                      <a:r>
                        <a:rPr lang="en-GB" sz="1000" dirty="0">
                          <a:latin typeface="+mn-lt"/>
                        </a:rPr>
                        <a:t>You’ll use psychographics to fine tune the products and services you offer. Doing that will make your clients feel that you’re a match made in heaven and are more likely to want to buy from you again and again.</a:t>
                      </a:r>
                    </a:p>
                    <a:p>
                      <a:pPr marL="0" indent="0">
                        <a:spcAft>
                          <a:spcPts val="300"/>
                        </a:spcAft>
                        <a:buFont typeface="Arial" panose="020B0604020202020204" pitchFamily="34" charset="0"/>
                        <a:buNone/>
                      </a:pPr>
                      <a:r>
                        <a:rPr lang="en-GB" sz="1000" b="0" dirty="0">
                          <a:solidFill>
                            <a:schemeClr val="tx2"/>
                          </a:solidFill>
                          <a:latin typeface="Poppins SemiBold" panose="00000700000000000000" pitchFamily="2" charset="0"/>
                          <a:cs typeface="Poppins SemiBold" panose="00000700000000000000" pitchFamily="2" charset="0"/>
                        </a:rPr>
                        <a:t>Interests:</a:t>
                      </a:r>
                    </a:p>
                    <a:p>
                      <a:pPr marL="0" indent="0">
                        <a:spcAft>
                          <a:spcPts val="300"/>
                        </a:spcAft>
                        <a:buFont typeface="Arial" panose="020B0604020202020204" pitchFamily="34" charset="0"/>
                        <a:buNone/>
                      </a:pPr>
                      <a:r>
                        <a:rPr lang="en-GB" sz="1000" b="0" dirty="0">
                          <a:latin typeface="+mn-lt"/>
                        </a:rPr>
                        <a:t>These help you relate to your clients. Use these to attract their attention &amp; show you have something in common in your ‘about you’ posts or in conversation.</a:t>
                      </a:r>
                    </a:p>
                    <a:p>
                      <a:pPr marL="0" indent="0">
                        <a:spcAft>
                          <a:spcPts val="300"/>
                        </a:spcAft>
                        <a:buFont typeface="Arial" panose="020B0604020202020204" pitchFamily="34" charset="0"/>
                        <a:buNone/>
                      </a:pPr>
                      <a:r>
                        <a:rPr lang="en-GB" sz="1000" b="0" kern="1200" dirty="0">
                          <a:solidFill>
                            <a:schemeClr val="tx2"/>
                          </a:solidFill>
                          <a:latin typeface="Poppins SemiBold" panose="00000700000000000000" pitchFamily="2" charset="0"/>
                          <a:ea typeface="+mn-ea"/>
                          <a:cs typeface="Poppins SemiBold" panose="00000700000000000000" pitchFamily="2" charset="0"/>
                        </a:rPr>
                        <a:t>Behaviours:</a:t>
                      </a:r>
                    </a:p>
                    <a:p>
                      <a:pPr marL="0" indent="0">
                        <a:spcAft>
                          <a:spcPts val="300"/>
                        </a:spcAft>
                        <a:buFont typeface="Arial" panose="020B0604020202020204" pitchFamily="34" charset="0"/>
                        <a:buNone/>
                      </a:pPr>
                      <a:r>
                        <a:rPr lang="en-GB" sz="1000" b="0" dirty="0">
                          <a:latin typeface="+mn-lt"/>
                        </a:rPr>
                        <a:t>Knowing what they do &amp; how they do it enables you to meet their needs. If they travel a lot, you need to have an online solution that works on mobiles &amp; think about time zones.</a:t>
                      </a:r>
                    </a:p>
                    <a:p>
                      <a:pPr marL="0" indent="0" algn="l" defTabSz="720090" rtl="0" eaLnBrk="1" latinLnBrk="0" hangingPunct="1">
                        <a:spcAft>
                          <a:spcPts val="300"/>
                        </a:spcAft>
                        <a:buFont typeface="Arial" panose="020B0604020202020204" pitchFamily="34" charset="0"/>
                        <a:buNone/>
                      </a:pPr>
                      <a:r>
                        <a:rPr lang="en-GB" sz="1000" b="0" kern="1200" dirty="0">
                          <a:solidFill>
                            <a:schemeClr val="tx2"/>
                          </a:solidFill>
                          <a:latin typeface="Poppins SemiBold" panose="00000700000000000000" pitchFamily="2" charset="0"/>
                          <a:ea typeface="+mn-ea"/>
                          <a:cs typeface="Poppins SemiBold" panose="00000700000000000000" pitchFamily="2" charset="0"/>
                        </a:rPr>
                        <a:t>Likes &amp; dislikes:</a:t>
                      </a:r>
                    </a:p>
                    <a:p>
                      <a:pPr marL="0" indent="0">
                        <a:spcAft>
                          <a:spcPts val="300"/>
                        </a:spcAft>
                        <a:buFont typeface="Arial" panose="020B0604020202020204" pitchFamily="34" charset="0"/>
                        <a:buNone/>
                      </a:pPr>
                      <a:r>
                        <a:rPr lang="en-GB" sz="1000" b="0" dirty="0">
                          <a:latin typeface="+mn-lt"/>
                        </a:rPr>
                        <a:t>You need to keep these in mind so you do what they like and avoid what they dislike. They need to be relevant to your business, your product or your service. Think carefully, some things are indirectly relevant!</a:t>
                      </a:r>
                    </a:p>
                    <a:p>
                      <a:pPr marL="0" indent="0">
                        <a:spcAft>
                          <a:spcPts val="300"/>
                        </a:spcAft>
                        <a:buFont typeface="Arial" panose="020B0604020202020204" pitchFamily="34" charset="0"/>
                        <a:buNone/>
                      </a:pPr>
                      <a:r>
                        <a:rPr lang="en-GB" sz="1000" b="0" kern="1200" dirty="0">
                          <a:solidFill>
                            <a:schemeClr val="tx2"/>
                          </a:solidFill>
                          <a:latin typeface="Poppins SemiBold" panose="00000700000000000000" pitchFamily="2" charset="0"/>
                          <a:ea typeface="+mn-ea"/>
                          <a:cs typeface="Poppins SemiBold" panose="00000700000000000000" pitchFamily="2" charset="0"/>
                        </a:rPr>
                        <a:t>Beliefs &amp; values:</a:t>
                      </a:r>
                    </a:p>
                    <a:p>
                      <a:pPr marL="0" indent="0">
                        <a:spcAft>
                          <a:spcPts val="300"/>
                        </a:spcAft>
                        <a:buFont typeface="Arial" panose="020B0604020202020204" pitchFamily="34" charset="0"/>
                        <a:buNone/>
                      </a:pPr>
                      <a:r>
                        <a:rPr lang="en-GB" sz="1000" b="0" dirty="0">
                          <a:latin typeface="+mn-lt"/>
                        </a:rPr>
                        <a:t>These shape your clients’ view of the world. They define their priorities, influence their decisions &amp; reactions. You need to be inline with these to create a bond &amp; avoid disappointing them.</a:t>
                      </a:r>
                    </a:p>
                    <a:p>
                      <a:pPr marL="0" indent="0">
                        <a:spcAft>
                          <a:spcPts val="300"/>
                        </a:spcAft>
                        <a:buFont typeface="Arial" panose="020B0604020202020204" pitchFamily="34" charset="0"/>
                        <a:buNone/>
                      </a:pPr>
                      <a:r>
                        <a:rPr lang="en-GB" sz="1000" b="0" kern="1200" dirty="0">
                          <a:solidFill>
                            <a:schemeClr val="tx2"/>
                          </a:solidFill>
                          <a:latin typeface="Poppins SemiBold" panose="00000700000000000000" pitchFamily="2" charset="0"/>
                          <a:ea typeface="+mn-ea"/>
                          <a:cs typeface="Poppins SemiBold" panose="00000700000000000000" pitchFamily="2" charset="0"/>
                        </a:rPr>
                        <a:t>Characteristics:</a:t>
                      </a:r>
                    </a:p>
                    <a:p>
                      <a:pPr marL="0" indent="0">
                        <a:spcAft>
                          <a:spcPts val="300"/>
                        </a:spcAft>
                        <a:buFont typeface="Arial" panose="020B0604020202020204" pitchFamily="34" charset="0"/>
                        <a:buNone/>
                      </a:pPr>
                      <a:r>
                        <a:rPr lang="en-GB" sz="1000" b="0" dirty="0">
                          <a:latin typeface="+mn-lt"/>
                        </a:rPr>
                        <a:t>As well as helping to build a clearer picture of your clients, you can use these when choosing imagery for your marketing &amp; in your messaging. They’ll help your clients identify with your business &amp; grab their attention.</a:t>
                      </a:r>
                    </a:p>
                    <a:p>
                      <a:pPr marL="0" indent="0" algn="l" defTabSz="720090" rtl="0" eaLnBrk="1" latinLnBrk="0" hangingPunct="1">
                        <a:spcAft>
                          <a:spcPts val="300"/>
                        </a:spcAft>
                        <a:buFont typeface="Arial" panose="020B0604020202020204" pitchFamily="34" charset="0"/>
                        <a:buNone/>
                      </a:pPr>
                      <a:r>
                        <a:rPr lang="en-GB" sz="1000" b="0" kern="1200" dirty="0">
                          <a:solidFill>
                            <a:schemeClr val="tx2"/>
                          </a:solidFill>
                          <a:latin typeface="Poppins SemiBold" panose="00000700000000000000" pitchFamily="2" charset="0"/>
                          <a:ea typeface="+mn-ea"/>
                          <a:cs typeface="Poppins SemiBold" panose="00000700000000000000" pitchFamily="2" charset="0"/>
                        </a:rPr>
                        <a:t>Emotional drivers:</a:t>
                      </a:r>
                    </a:p>
                    <a:p>
                      <a:pPr marL="0" indent="0">
                        <a:spcAft>
                          <a:spcPts val="300"/>
                        </a:spcAft>
                        <a:buFont typeface="Arial" panose="020B0604020202020204" pitchFamily="34" charset="0"/>
                        <a:buNone/>
                      </a:pPr>
                      <a:r>
                        <a:rPr lang="en-GB" sz="1000" b="0" dirty="0">
                          <a:latin typeface="+mn-lt"/>
                        </a:rPr>
                        <a:t>Emotion influences our behaviour. The way we want to feel – emotionally and physically – are highly influential in our decision making, including our buying decisions. They’re largely connected to psychological pleasure and pain. So we move towards the pleasure and move away from pain – whether that’s pain that already exists or pain that we anticipate and want to avoid.</a:t>
                      </a:r>
                    </a:p>
                    <a:p>
                      <a:pPr marL="0" indent="0">
                        <a:spcAft>
                          <a:spcPts val="300"/>
                        </a:spcAft>
                        <a:buFont typeface="Arial" panose="020B0604020202020204" pitchFamily="34" charset="0"/>
                        <a:buNone/>
                      </a:pPr>
                      <a:r>
                        <a:rPr lang="en-GB" sz="1000" b="0" dirty="0">
                          <a:latin typeface="+mn-lt"/>
                        </a:rPr>
                        <a:t>You can leverage the emotions that you know will drive your clients’ behaviour to the outcome you want:</a:t>
                      </a:r>
                    </a:p>
                    <a:p>
                      <a:pPr marL="92075" indent="-79375">
                        <a:spcAft>
                          <a:spcPts val="300"/>
                        </a:spcAft>
                        <a:buFont typeface="Arial" panose="020B0604020202020204" pitchFamily="34" charset="0"/>
                        <a:buChar char="•"/>
                      </a:pPr>
                      <a:r>
                        <a:rPr lang="en-GB" sz="1000" b="0" dirty="0">
                          <a:latin typeface="+mn-lt"/>
                        </a:rPr>
                        <a:t>create more emotionally compelling adverts</a:t>
                      </a:r>
                    </a:p>
                    <a:p>
                      <a:pPr marL="92075" indent="-79375">
                        <a:spcAft>
                          <a:spcPts val="300"/>
                        </a:spcAft>
                        <a:buFont typeface="Arial" panose="020B0604020202020204" pitchFamily="34" charset="0"/>
                        <a:buChar char="•"/>
                      </a:pPr>
                      <a:r>
                        <a:rPr lang="en-GB" sz="1000" b="0" dirty="0">
                          <a:latin typeface="+mn-lt"/>
                        </a:rPr>
                        <a:t>write better product descriptions that have a list of benefits directly relating to emotional drivers</a:t>
                      </a:r>
                    </a:p>
                    <a:p>
                      <a:pPr marL="92075" indent="-79375">
                        <a:spcAft>
                          <a:spcPts val="300"/>
                        </a:spcAft>
                        <a:buFont typeface="Arial" panose="020B0604020202020204" pitchFamily="34" charset="0"/>
                        <a:buChar char="•"/>
                      </a:pPr>
                      <a:r>
                        <a:rPr lang="en-GB" sz="1000" b="0" dirty="0">
                          <a:latin typeface="+mn-lt"/>
                        </a:rPr>
                        <a:t>be the brand that comes to mind first because of the positive associations you’ve created through advertising and PR</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0" name="Table 9">
            <a:extLst>
              <a:ext uri="{FF2B5EF4-FFF2-40B4-BE49-F238E27FC236}">
                <a16:creationId xmlns:a16="http://schemas.microsoft.com/office/drawing/2014/main" id="{160B8D30-3DE2-4410-B54B-D8A6DD26954D}"/>
              </a:ext>
            </a:extLst>
          </p:cNvPr>
          <p:cNvGraphicFramePr>
            <a:graphicFrameLocks noGrp="1"/>
          </p:cNvGraphicFramePr>
          <p:nvPr>
            <p:extLst>
              <p:ext uri="{D42A27DB-BD31-4B8C-83A1-F6EECF244321}">
                <p14:modId xmlns:p14="http://schemas.microsoft.com/office/powerpoint/2010/main" val="3847287217"/>
              </p:ext>
            </p:extLst>
          </p:nvPr>
        </p:nvGraphicFramePr>
        <p:xfrm>
          <a:off x="4892042" y="2484438"/>
          <a:ext cx="2160000" cy="14462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Why they buy from you:</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are the reasons you give your clients to believe in you &amp; your business, that meet their spoken &amp; unspoken needs. This becomes a checklist for what you sell, what you give, how you add value and your brand.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2" name="Table 11">
            <a:extLst>
              <a:ext uri="{FF2B5EF4-FFF2-40B4-BE49-F238E27FC236}">
                <a16:creationId xmlns:a16="http://schemas.microsoft.com/office/drawing/2014/main" id="{D9B015CE-AE1D-45CA-8EAD-9B0CC7FBB6D6}"/>
              </a:ext>
            </a:extLst>
          </p:cNvPr>
          <p:cNvGraphicFramePr>
            <a:graphicFrameLocks noGrp="1"/>
          </p:cNvGraphicFramePr>
          <p:nvPr>
            <p:extLst>
              <p:ext uri="{D42A27DB-BD31-4B8C-83A1-F6EECF244321}">
                <p14:modId xmlns:p14="http://schemas.microsoft.com/office/powerpoint/2010/main" val="1318761466"/>
              </p:ext>
            </p:extLst>
          </p:nvPr>
        </p:nvGraphicFramePr>
        <p:xfrm>
          <a:off x="4892042" y="3956707"/>
          <a:ext cx="2160000" cy="19415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Their common objections: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If you know what objections you’re going to hear from your prospective clients, you can prepare a response! Use it during those sales conversations. Pop it in your sales content. </a:t>
                      </a:r>
                    </a:p>
                    <a:p>
                      <a:pPr marL="0" indent="0">
                        <a:spcAft>
                          <a:spcPts val="300"/>
                        </a:spcAft>
                        <a:buFont typeface="Arial" panose="020B0604020202020204" pitchFamily="34" charset="0"/>
                        <a:buNone/>
                      </a:pPr>
                      <a:r>
                        <a:rPr lang="en-GB" sz="1000" dirty="0">
                          <a:latin typeface="+mn-lt"/>
                        </a:rPr>
                        <a:t>You can use testimonials in your content too, if they contain something that counteracts a common objective.</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3" name="Table 12">
            <a:extLst>
              <a:ext uri="{FF2B5EF4-FFF2-40B4-BE49-F238E27FC236}">
                <a16:creationId xmlns:a16="http://schemas.microsoft.com/office/drawing/2014/main" id="{71D1B8D4-2BFE-4E1C-9C2F-FAE0E7C0EE53}"/>
              </a:ext>
            </a:extLst>
          </p:cNvPr>
          <p:cNvGraphicFramePr>
            <a:graphicFrameLocks noGrp="1"/>
          </p:cNvGraphicFramePr>
          <p:nvPr>
            <p:extLst>
              <p:ext uri="{D42A27DB-BD31-4B8C-83A1-F6EECF244321}">
                <p14:modId xmlns:p14="http://schemas.microsoft.com/office/powerpoint/2010/main" val="2235490458"/>
              </p:ext>
            </p:extLst>
          </p:nvPr>
        </p:nvGraphicFramePr>
        <p:xfrm>
          <a:off x="7234924" y="6952976"/>
          <a:ext cx="2160000" cy="15986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Your offerings: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A list of what you offer. They help your clients complete their jobs. Your products &amp; services only have value in relation to your clients’ jobs, pains &amp; goals. The list should include physical products, services, digital products &amp; services.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4" name="Table 13">
            <a:extLst>
              <a:ext uri="{FF2B5EF4-FFF2-40B4-BE49-F238E27FC236}">
                <a16:creationId xmlns:a16="http://schemas.microsoft.com/office/drawing/2014/main" id="{0CBE9525-E7D8-4514-9477-DFC28EAB0063}"/>
              </a:ext>
            </a:extLst>
          </p:cNvPr>
          <p:cNvGraphicFramePr>
            <a:graphicFrameLocks noGrp="1"/>
          </p:cNvGraphicFramePr>
          <p:nvPr>
            <p:extLst>
              <p:ext uri="{D42A27DB-BD31-4B8C-83A1-F6EECF244321}">
                <p14:modId xmlns:p14="http://schemas.microsoft.com/office/powerpoint/2010/main" val="3504006118"/>
              </p:ext>
            </p:extLst>
          </p:nvPr>
        </p:nvGraphicFramePr>
        <p:xfrm>
          <a:off x="4892042" y="8996745"/>
          <a:ext cx="2160000" cy="19034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Where they spend their time:</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are the places you need your business to be seen. This feeds into your marketing plan. Include what social media platforms they’re on, where they go for information, events they attend, what publications they read, anything or anywhere you know your audience is going to be.</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5" name="Table 14">
            <a:extLst>
              <a:ext uri="{FF2B5EF4-FFF2-40B4-BE49-F238E27FC236}">
                <a16:creationId xmlns:a16="http://schemas.microsoft.com/office/drawing/2014/main" id="{4F4A9667-F422-488A-ABC5-681CD321BC8D}"/>
              </a:ext>
            </a:extLst>
          </p:cNvPr>
          <p:cNvGraphicFramePr>
            <a:graphicFrameLocks noGrp="1"/>
          </p:cNvGraphicFramePr>
          <p:nvPr>
            <p:extLst>
              <p:ext uri="{D42A27DB-BD31-4B8C-83A1-F6EECF244321}">
                <p14:modId xmlns:p14="http://schemas.microsoft.com/office/powerpoint/2010/main" val="61323324"/>
              </p:ext>
            </p:extLst>
          </p:nvPr>
        </p:nvGraphicFramePr>
        <p:xfrm>
          <a:off x="4892042" y="10926214"/>
          <a:ext cx="2160000" cy="15986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Their tasks: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 things that your client is trying to get done. They may be functional, relate to how they’re perceived by others, or be for personal gain. The context is important because it may create different expectations or limitations.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6" name="Table 15">
            <a:extLst>
              <a:ext uri="{FF2B5EF4-FFF2-40B4-BE49-F238E27FC236}">
                <a16:creationId xmlns:a16="http://schemas.microsoft.com/office/drawing/2014/main" id="{3DD2077F-991C-4648-B3F1-3F004317832D}"/>
              </a:ext>
            </a:extLst>
          </p:cNvPr>
          <p:cNvGraphicFramePr>
            <a:graphicFrameLocks noGrp="1"/>
          </p:cNvGraphicFramePr>
          <p:nvPr>
            <p:extLst>
              <p:ext uri="{D42A27DB-BD31-4B8C-83A1-F6EECF244321}">
                <p14:modId xmlns:p14="http://schemas.microsoft.com/office/powerpoint/2010/main" val="2152200890"/>
              </p:ext>
            </p:extLst>
          </p:nvPr>
        </p:nvGraphicFramePr>
        <p:xfrm>
          <a:off x="7234924" y="2484438"/>
          <a:ext cx="2160000" cy="22463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Their goals: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are what you can help your clients accomplish. Short term goals are more immediate, quicker wins. Long term goals are bigger and you have to build up to them.</a:t>
                      </a:r>
                    </a:p>
                    <a:p>
                      <a:pPr marL="0" indent="0">
                        <a:spcAft>
                          <a:spcPts val="300"/>
                        </a:spcAft>
                        <a:buFont typeface="Arial" panose="020B0604020202020204" pitchFamily="34" charset="0"/>
                        <a:buNone/>
                      </a:pPr>
                      <a:r>
                        <a:rPr lang="en-GB" sz="1000" dirty="0">
                          <a:latin typeface="+mn-lt"/>
                        </a:rPr>
                        <a:t>Use these to demonstrate how you can help them achieve their goals. Focusing on the short and long term goals will help create long term relationships with your clients.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7" name="Table 16">
            <a:extLst>
              <a:ext uri="{FF2B5EF4-FFF2-40B4-BE49-F238E27FC236}">
                <a16:creationId xmlns:a16="http://schemas.microsoft.com/office/drawing/2014/main" id="{11E64B79-2AE0-4B74-A37C-688586D05857}"/>
              </a:ext>
            </a:extLst>
          </p:cNvPr>
          <p:cNvGraphicFramePr>
            <a:graphicFrameLocks noGrp="1"/>
          </p:cNvGraphicFramePr>
          <p:nvPr>
            <p:extLst>
              <p:ext uri="{D42A27DB-BD31-4B8C-83A1-F6EECF244321}">
                <p14:modId xmlns:p14="http://schemas.microsoft.com/office/powerpoint/2010/main" val="1043894566"/>
              </p:ext>
            </p:extLst>
          </p:nvPr>
        </p:nvGraphicFramePr>
        <p:xfrm>
          <a:off x="7234924" y="4871107"/>
          <a:ext cx="2160000" cy="19415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Their pains: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hold up your client’s progress in achieving their goals. They’ll be related to their goals.</a:t>
                      </a:r>
                    </a:p>
                    <a:p>
                      <a:pPr marL="0" indent="0">
                        <a:spcAft>
                          <a:spcPts val="300"/>
                        </a:spcAft>
                        <a:buFont typeface="Arial" panose="020B0604020202020204" pitchFamily="34" charset="0"/>
                        <a:buNone/>
                      </a:pPr>
                      <a:r>
                        <a:rPr lang="en-GB" sz="1000" dirty="0">
                          <a:latin typeface="+mn-lt"/>
                        </a:rPr>
                        <a:t>These are the problems that you can solve. You need to talk about these in your messaging. They may also be the things that will stop them or give them a reason not to choose you (or anyone else).</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8" name="Table 17">
            <a:extLst>
              <a:ext uri="{FF2B5EF4-FFF2-40B4-BE49-F238E27FC236}">
                <a16:creationId xmlns:a16="http://schemas.microsoft.com/office/drawing/2014/main" id="{B97B5572-236C-46A9-AFEA-CC6404CA8AB2}"/>
              </a:ext>
            </a:extLst>
          </p:cNvPr>
          <p:cNvGraphicFramePr>
            <a:graphicFrameLocks noGrp="1"/>
          </p:cNvGraphicFramePr>
          <p:nvPr>
            <p:extLst>
              <p:ext uri="{D42A27DB-BD31-4B8C-83A1-F6EECF244321}">
                <p14:modId xmlns:p14="http://schemas.microsoft.com/office/powerpoint/2010/main" val="3819080277"/>
              </p:ext>
            </p:extLst>
          </p:nvPr>
        </p:nvGraphicFramePr>
        <p:xfrm>
          <a:off x="7234924" y="8691945"/>
          <a:ext cx="2160000" cy="19415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Your goal achievers: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Goal achievers describe how your products &amp; services create benefits and results that your client expects, wants or would be surprised by. They should be specific &amp; relevant to your client segment.</a:t>
                      </a:r>
                    </a:p>
                    <a:p>
                      <a:pPr marL="0" indent="0">
                        <a:spcAft>
                          <a:spcPts val="300"/>
                        </a:spcAft>
                        <a:buFont typeface="Arial" panose="020B0604020202020204" pitchFamily="34" charset="0"/>
                        <a:buNone/>
                      </a:pPr>
                      <a:r>
                        <a:rPr lang="en-GB" sz="1000" dirty="0">
                          <a:latin typeface="+mn-lt"/>
                        </a:rPr>
                        <a:t>These are used in product &amp; service design, as well as marketing messages.</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graphicFrame>
        <p:nvGraphicFramePr>
          <p:cNvPr id="19" name="Table 18">
            <a:extLst>
              <a:ext uri="{FF2B5EF4-FFF2-40B4-BE49-F238E27FC236}">
                <a16:creationId xmlns:a16="http://schemas.microsoft.com/office/drawing/2014/main" id="{59C3590F-3A03-4BDF-9FB8-9D71C30948E9}"/>
              </a:ext>
            </a:extLst>
          </p:cNvPr>
          <p:cNvGraphicFramePr>
            <a:graphicFrameLocks noGrp="1"/>
          </p:cNvGraphicFramePr>
          <p:nvPr>
            <p:extLst>
              <p:ext uri="{D42A27DB-BD31-4B8C-83A1-F6EECF244321}">
                <p14:modId xmlns:p14="http://schemas.microsoft.com/office/powerpoint/2010/main" val="487678844"/>
              </p:ext>
            </p:extLst>
          </p:nvPr>
        </p:nvGraphicFramePr>
        <p:xfrm>
          <a:off x="7234924" y="10773814"/>
          <a:ext cx="2160000" cy="159864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Your pain remedies: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861422512"/>
                  </a:ext>
                </a:extLst>
              </a:tr>
              <a:tr h="134353">
                <a:tc>
                  <a:txBody>
                    <a:bodyPr/>
                    <a:lstStyle/>
                    <a:p>
                      <a:pPr marL="0" indent="0">
                        <a:spcAft>
                          <a:spcPts val="300"/>
                        </a:spcAft>
                        <a:buFont typeface="Arial" panose="020B0604020202020204" pitchFamily="34" charset="0"/>
                        <a:buNone/>
                      </a:pPr>
                      <a:r>
                        <a:rPr lang="en-GB" sz="1000" dirty="0">
                          <a:latin typeface="+mn-lt"/>
                        </a:rPr>
                        <a:t>These describe how your products &amp; services alleviate your client’s pains. They should focus on how you eliminate or reduce the pains your client experiences before, during or after trying to complete their jobs, particularly those that matter most.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326261"/>
                  </a:ext>
                </a:extLst>
              </a:tr>
            </a:tbl>
          </a:graphicData>
        </a:graphic>
      </p:graphicFrame>
    </p:spTree>
    <p:extLst>
      <p:ext uri="{BB962C8B-B14F-4D97-AF65-F5344CB8AC3E}">
        <p14:creationId xmlns:p14="http://schemas.microsoft.com/office/powerpoint/2010/main" val="372056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411308-9360-48AC-86BD-47C7672571A3}"/>
              </a:ext>
            </a:extLst>
          </p:cNvPr>
          <p:cNvGraphicFramePr>
            <a:graphicFrameLocks noGrp="1"/>
          </p:cNvGraphicFramePr>
          <p:nvPr>
            <p:extLst>
              <p:ext uri="{D42A27DB-BD31-4B8C-83A1-F6EECF244321}">
                <p14:modId xmlns:p14="http://schemas.microsoft.com/office/powerpoint/2010/main" val="594404257"/>
              </p:ext>
            </p:extLst>
          </p:nvPr>
        </p:nvGraphicFramePr>
        <p:xfrm>
          <a:off x="241300" y="131763"/>
          <a:ext cx="2160000" cy="2052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11755638"/>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Their business: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861422512"/>
                  </a:ext>
                </a:extLst>
              </a:tr>
              <a:tr h="1764000">
                <a:tc>
                  <a:txBody>
                    <a:bodyPr/>
                    <a:lstStyle/>
                    <a:p>
                      <a:pPr marL="104775" indent="-104775">
                        <a:buFont typeface="Arial" panose="020B0604020202020204" pitchFamily="34" charset="0"/>
                        <a:buChar char="•"/>
                      </a:pPr>
                      <a:r>
                        <a:rPr lang="en-US" sz="1000" dirty="0">
                          <a:latin typeface="+mn-lt"/>
                        </a:rPr>
                        <a:t> </a:t>
                      </a:r>
                      <a:endParaRPr lang="en-GB"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26261"/>
                  </a:ext>
                </a:extLst>
              </a:tr>
            </a:tbl>
          </a:graphicData>
        </a:graphic>
      </p:graphicFrame>
      <p:graphicFrame>
        <p:nvGraphicFramePr>
          <p:cNvPr id="3" name="Table 2">
            <a:extLst>
              <a:ext uri="{FF2B5EF4-FFF2-40B4-BE49-F238E27FC236}">
                <a16:creationId xmlns:a16="http://schemas.microsoft.com/office/drawing/2014/main" id="{486391FA-D408-4A33-BA37-D068ABB30BDB}"/>
              </a:ext>
            </a:extLst>
          </p:cNvPr>
          <p:cNvGraphicFramePr>
            <a:graphicFrameLocks noGrp="1"/>
          </p:cNvGraphicFramePr>
          <p:nvPr>
            <p:extLst>
              <p:ext uri="{D42A27DB-BD31-4B8C-83A1-F6EECF244321}">
                <p14:modId xmlns:p14="http://schemas.microsoft.com/office/powerpoint/2010/main" val="3861144580"/>
              </p:ext>
            </p:extLst>
          </p:nvPr>
        </p:nvGraphicFramePr>
        <p:xfrm>
          <a:off x="241300" y="2232675"/>
          <a:ext cx="2160000" cy="1944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2953125398"/>
                    </a:ext>
                  </a:extLst>
                </a:gridCol>
              </a:tblGrid>
              <a:tr h="288000">
                <a:tc>
                  <a:txBody>
                    <a:bodyPr/>
                    <a:lstStyle/>
                    <a:p>
                      <a:pPr marL="0" indent="0" algn="l" defTabSz="720090" rtl="0" eaLnBrk="1" latinLnBrk="0" hangingPunct="1">
                        <a:buFont typeface="Arial" panose="020B0604020202020204" pitchFamily="34" charset="0"/>
                        <a:buNone/>
                      </a:pPr>
                      <a:r>
                        <a:rPr lang="en-US" sz="1200" kern="1000" spc="-60" baseline="0" dirty="0">
                          <a:solidFill>
                            <a:schemeClr val="bg1"/>
                          </a:solidFill>
                          <a:latin typeface="+mj-lt"/>
                          <a:ea typeface="+mn-ea"/>
                          <a:cs typeface="+mn-cs"/>
                        </a:rPr>
                        <a:t>Demographics: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391868713"/>
                  </a:ext>
                </a:extLst>
              </a:tr>
              <a:tr h="1656000">
                <a:tc>
                  <a:txBody>
                    <a:bodyPr/>
                    <a:lstStyle/>
                    <a:p>
                      <a:pPr marL="104775" indent="-104775" algn="l" defTabSz="720090" rtl="0" eaLnBrk="1" latinLnBrk="0" hangingPunct="1">
                        <a:buFont typeface="Arial" panose="020B0604020202020204" pitchFamily="34" charset="0"/>
                        <a:buChar char="•"/>
                      </a:pPr>
                      <a:r>
                        <a:rPr lang="en-US" sz="1000" kern="1200" dirty="0">
                          <a:solidFill>
                            <a:schemeClr val="dk1"/>
                          </a:solidFill>
                          <a:latin typeface="+mn-lt"/>
                          <a:ea typeface="+mn-ea"/>
                          <a:cs typeface="+mn-cs"/>
                        </a:rPr>
                        <a:t> </a:t>
                      </a:r>
                      <a:endParaRPr lang="en-GB" sz="1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5700"/>
                  </a:ext>
                </a:extLst>
              </a:tr>
            </a:tbl>
          </a:graphicData>
        </a:graphic>
      </p:graphicFrame>
      <p:graphicFrame>
        <p:nvGraphicFramePr>
          <p:cNvPr id="4" name="Table 3">
            <a:extLst>
              <a:ext uri="{FF2B5EF4-FFF2-40B4-BE49-F238E27FC236}">
                <a16:creationId xmlns:a16="http://schemas.microsoft.com/office/drawing/2014/main" id="{1215822B-F8BE-4DA5-B8C9-EA1B846C929B}"/>
              </a:ext>
            </a:extLst>
          </p:cNvPr>
          <p:cNvGraphicFramePr>
            <a:graphicFrameLocks noGrp="1"/>
          </p:cNvGraphicFramePr>
          <p:nvPr>
            <p:extLst>
              <p:ext uri="{D42A27DB-BD31-4B8C-83A1-F6EECF244321}">
                <p14:modId xmlns:p14="http://schemas.microsoft.com/office/powerpoint/2010/main" val="1989084245"/>
              </p:ext>
            </p:extLst>
          </p:nvPr>
        </p:nvGraphicFramePr>
        <p:xfrm>
          <a:off x="241300" y="4225587"/>
          <a:ext cx="2160000" cy="1656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1819189363"/>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Interests: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01440127"/>
                  </a:ext>
                </a:extLst>
              </a:tr>
              <a:tr h="1368000">
                <a:tc>
                  <a:txBody>
                    <a:bodyPr/>
                    <a:lstStyle/>
                    <a:p>
                      <a:pPr marL="104775" indent="-104775" algn="l" defTabSz="720090" rtl="0" eaLnBrk="1" latinLnBrk="0" hangingPunct="1">
                        <a:buFont typeface="Arial" panose="020B0604020202020204" pitchFamily="34" charset="0"/>
                        <a:buChar char="•"/>
                      </a:pPr>
                      <a:r>
                        <a:rPr lang="en-US" sz="1000" kern="1200" dirty="0">
                          <a:solidFill>
                            <a:schemeClr val="dk1"/>
                          </a:solidFill>
                          <a:latin typeface="+mn-lt"/>
                          <a:ea typeface="+mn-ea"/>
                          <a:cs typeface="+mn-cs"/>
                        </a:rPr>
                        <a:t> </a:t>
                      </a:r>
                      <a:endParaRPr lang="en-GB" sz="1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7653404"/>
                  </a:ext>
                </a:extLst>
              </a:tr>
            </a:tbl>
          </a:graphicData>
        </a:graphic>
      </p:graphicFrame>
      <p:graphicFrame>
        <p:nvGraphicFramePr>
          <p:cNvPr id="5" name="Table 4">
            <a:extLst>
              <a:ext uri="{FF2B5EF4-FFF2-40B4-BE49-F238E27FC236}">
                <a16:creationId xmlns:a16="http://schemas.microsoft.com/office/drawing/2014/main" id="{11B4BA47-D853-452F-A0E3-501265433714}"/>
              </a:ext>
            </a:extLst>
          </p:cNvPr>
          <p:cNvGraphicFramePr>
            <a:graphicFrameLocks noGrp="1"/>
          </p:cNvGraphicFramePr>
          <p:nvPr>
            <p:extLst>
              <p:ext uri="{D42A27DB-BD31-4B8C-83A1-F6EECF244321}">
                <p14:modId xmlns:p14="http://schemas.microsoft.com/office/powerpoint/2010/main" val="1752141406"/>
              </p:ext>
            </p:extLst>
          </p:nvPr>
        </p:nvGraphicFramePr>
        <p:xfrm>
          <a:off x="241300" y="5930499"/>
          <a:ext cx="2160000" cy="1476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2947273835"/>
                    </a:ext>
                  </a:extLst>
                </a:gridCol>
              </a:tblGrid>
              <a:tr h="288000">
                <a:tc>
                  <a:txBody>
                    <a:bodyPr/>
                    <a:lstStyle/>
                    <a:p>
                      <a:pPr marL="0" algn="l" defTabSz="720090" rtl="0" eaLnBrk="1" latinLnBrk="0" hangingPunct="1"/>
                      <a:r>
                        <a:rPr lang="en-GB" sz="1200" kern="1000" spc="-60" baseline="0" noProof="0" dirty="0">
                          <a:solidFill>
                            <a:schemeClr val="bg1"/>
                          </a:solidFill>
                          <a:latin typeface="+mj-lt"/>
                          <a:ea typeface="+mn-ea"/>
                          <a:cs typeface="+mn-cs"/>
                        </a:rPr>
                        <a:t>Behaviours</a:t>
                      </a:r>
                      <a:r>
                        <a:rPr lang="en-US" sz="1200" kern="1000" spc="-60" baseline="0" dirty="0">
                          <a:solidFill>
                            <a:schemeClr val="bg1"/>
                          </a:solidFill>
                          <a:latin typeface="+mj-lt"/>
                          <a:ea typeface="+mn-ea"/>
                          <a:cs typeface="+mn-cs"/>
                        </a:rPr>
                        <a:t>:</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22853777"/>
                  </a:ext>
                </a:extLst>
              </a:tr>
              <a:tr h="1188000">
                <a:tc>
                  <a:txBody>
                    <a:bodyPr/>
                    <a:lstStyle/>
                    <a:p>
                      <a:pPr marL="104775" indent="-104775" algn="l" defTabSz="720090" rtl="0" eaLnBrk="1" latinLnBrk="0" hangingPunct="1">
                        <a:buFont typeface="Arial" panose="020B0604020202020204" pitchFamily="34" charset="0"/>
                        <a:buChar char="•"/>
                      </a:pPr>
                      <a:r>
                        <a:rPr lang="en-US" sz="1000" kern="1200" dirty="0">
                          <a:solidFill>
                            <a:schemeClr val="dk1"/>
                          </a:solidFill>
                          <a:latin typeface="+mn-lt"/>
                          <a:ea typeface="+mn-ea"/>
                          <a:cs typeface="+mn-cs"/>
                        </a:rPr>
                        <a:t> </a:t>
                      </a:r>
                      <a:endParaRPr lang="en-GB" sz="1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0571479"/>
                  </a:ext>
                </a:extLst>
              </a:tr>
            </a:tbl>
          </a:graphicData>
        </a:graphic>
      </p:graphicFrame>
      <p:graphicFrame>
        <p:nvGraphicFramePr>
          <p:cNvPr id="6" name="Table 5">
            <a:extLst>
              <a:ext uri="{FF2B5EF4-FFF2-40B4-BE49-F238E27FC236}">
                <a16:creationId xmlns:a16="http://schemas.microsoft.com/office/drawing/2014/main" id="{474D538B-E44E-4822-A5CA-E480D3DFE151}"/>
              </a:ext>
            </a:extLst>
          </p:cNvPr>
          <p:cNvGraphicFramePr>
            <a:graphicFrameLocks noGrp="1"/>
          </p:cNvGraphicFramePr>
          <p:nvPr>
            <p:extLst>
              <p:ext uri="{D42A27DB-BD31-4B8C-83A1-F6EECF244321}">
                <p14:modId xmlns:p14="http://schemas.microsoft.com/office/powerpoint/2010/main" val="3753604321"/>
              </p:ext>
            </p:extLst>
          </p:nvPr>
        </p:nvGraphicFramePr>
        <p:xfrm>
          <a:off x="2494326" y="11105181"/>
          <a:ext cx="2160000" cy="1494335"/>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279811117"/>
                    </a:ext>
                  </a:extLst>
                </a:gridCol>
              </a:tblGrid>
              <a:tr h="306335">
                <a:tc>
                  <a:txBody>
                    <a:bodyPr/>
                    <a:lstStyle/>
                    <a:p>
                      <a:r>
                        <a:rPr lang="en-GB" sz="1200" kern="1000" spc="-60" baseline="0" dirty="0">
                          <a:solidFill>
                            <a:schemeClr val="bg1"/>
                          </a:solidFill>
                          <a:latin typeface="+mj-lt"/>
                          <a:ea typeface="+mn-ea"/>
                          <a:cs typeface="+mn-cs"/>
                        </a:rPr>
                        <a:t>Where they spend their time:</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888495294"/>
                  </a:ext>
                </a:extLst>
              </a:tr>
              <a:tr h="1188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7781863"/>
                  </a:ext>
                </a:extLst>
              </a:tr>
            </a:tbl>
          </a:graphicData>
        </a:graphic>
      </p:graphicFrame>
      <p:graphicFrame>
        <p:nvGraphicFramePr>
          <p:cNvPr id="7" name="Table 6">
            <a:extLst>
              <a:ext uri="{FF2B5EF4-FFF2-40B4-BE49-F238E27FC236}">
                <a16:creationId xmlns:a16="http://schemas.microsoft.com/office/drawing/2014/main" id="{DE47C881-7BCB-4641-A23A-8394F59925F6}"/>
              </a:ext>
            </a:extLst>
          </p:cNvPr>
          <p:cNvGraphicFramePr>
            <a:graphicFrameLocks noGrp="1"/>
          </p:cNvGraphicFramePr>
          <p:nvPr>
            <p:extLst>
              <p:ext uri="{D42A27DB-BD31-4B8C-83A1-F6EECF244321}">
                <p14:modId xmlns:p14="http://schemas.microsoft.com/office/powerpoint/2010/main" val="3430949805"/>
              </p:ext>
            </p:extLst>
          </p:nvPr>
        </p:nvGraphicFramePr>
        <p:xfrm>
          <a:off x="241298" y="7455411"/>
          <a:ext cx="2160000" cy="1944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2219772849"/>
                    </a:ext>
                  </a:extLst>
                </a:gridCol>
              </a:tblGrid>
              <a:tr h="288000">
                <a:tc>
                  <a:txBody>
                    <a:bodyPr/>
                    <a:lstStyle/>
                    <a:p>
                      <a:pPr marL="0" algn="l" defTabSz="720090" rtl="0" eaLnBrk="1" latinLnBrk="0" hangingPunct="1"/>
                      <a:r>
                        <a:rPr lang="en-US" sz="1200" kern="1000" spc="-60" baseline="0" dirty="0">
                          <a:solidFill>
                            <a:schemeClr val="bg1"/>
                          </a:solidFill>
                          <a:latin typeface="+mj-lt"/>
                          <a:ea typeface="+mn-ea"/>
                          <a:cs typeface="+mn-cs"/>
                        </a:rPr>
                        <a:t>Likes:</a:t>
                      </a:r>
                      <a:endParaRPr lang="en-GB" sz="1200" kern="1000" spc="-60" baseline="0" dirty="0">
                        <a:solidFill>
                          <a:schemeClr val="bg1"/>
                        </a:solidFill>
                        <a:latin typeface="+mj-lt"/>
                        <a:ea typeface="+mn-ea"/>
                        <a:cs typeface="+mn-cs"/>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34836123"/>
                  </a:ext>
                </a:extLst>
              </a:tr>
              <a:tr h="1656000">
                <a:tc>
                  <a:txBody>
                    <a:bodyPr/>
                    <a:lstStyle/>
                    <a:p>
                      <a:pPr marL="104775" indent="-104775">
                        <a:buFont typeface="Arial" panose="020B0604020202020204" pitchFamily="34" charset="0"/>
                        <a:buChar char="•"/>
                      </a:pPr>
                      <a:r>
                        <a:rPr lang="en-US" sz="1000" kern="1200" dirty="0">
                          <a:solidFill>
                            <a:schemeClr val="dk1"/>
                          </a:solidFill>
                          <a:latin typeface="+mn-lt"/>
                          <a:ea typeface="+mn-ea"/>
                          <a:cs typeface="+mn-cs"/>
                        </a:rPr>
                        <a:t> </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758473"/>
                  </a:ext>
                </a:extLst>
              </a:tr>
            </a:tbl>
          </a:graphicData>
        </a:graphic>
      </p:graphicFrame>
      <p:graphicFrame>
        <p:nvGraphicFramePr>
          <p:cNvPr id="8" name="Table 7">
            <a:extLst>
              <a:ext uri="{FF2B5EF4-FFF2-40B4-BE49-F238E27FC236}">
                <a16:creationId xmlns:a16="http://schemas.microsoft.com/office/drawing/2014/main" id="{FA8CDE58-550C-435C-83C6-59E7B80EC391}"/>
              </a:ext>
            </a:extLst>
          </p:cNvPr>
          <p:cNvGraphicFramePr>
            <a:graphicFrameLocks noGrp="1"/>
          </p:cNvGraphicFramePr>
          <p:nvPr>
            <p:extLst>
              <p:ext uri="{D42A27DB-BD31-4B8C-83A1-F6EECF244321}">
                <p14:modId xmlns:p14="http://schemas.microsoft.com/office/powerpoint/2010/main" val="1794799893"/>
              </p:ext>
            </p:extLst>
          </p:nvPr>
        </p:nvGraphicFramePr>
        <p:xfrm>
          <a:off x="234611" y="9448323"/>
          <a:ext cx="2160000" cy="1476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775743251"/>
                    </a:ext>
                  </a:extLst>
                </a:gridCol>
              </a:tblGrid>
              <a:tr h="288000">
                <a:tc>
                  <a:txBody>
                    <a:bodyPr/>
                    <a:lstStyle/>
                    <a:p>
                      <a:pPr marL="0" indent="0" algn="l" defTabSz="720090" rtl="0" eaLnBrk="1" latinLnBrk="0" hangingPunct="1">
                        <a:buFont typeface="Arial" panose="020B0604020202020204" pitchFamily="34" charset="0"/>
                        <a:buNone/>
                      </a:pPr>
                      <a:r>
                        <a:rPr lang="en-GB" sz="1200" kern="1000" spc="-60" baseline="0" dirty="0">
                          <a:solidFill>
                            <a:schemeClr val="bg1"/>
                          </a:solidFill>
                          <a:latin typeface="+mj-lt"/>
                          <a:ea typeface="+mn-ea"/>
                          <a:cs typeface="+mn-cs"/>
                        </a:rPr>
                        <a:t>Dislikes: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03877228"/>
                  </a:ext>
                </a:extLst>
              </a:tr>
              <a:tr h="1188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210779"/>
                  </a:ext>
                </a:extLst>
              </a:tr>
            </a:tbl>
          </a:graphicData>
        </a:graphic>
      </p:graphicFrame>
      <p:graphicFrame>
        <p:nvGraphicFramePr>
          <p:cNvPr id="9" name="Table 8">
            <a:extLst>
              <a:ext uri="{FF2B5EF4-FFF2-40B4-BE49-F238E27FC236}">
                <a16:creationId xmlns:a16="http://schemas.microsoft.com/office/drawing/2014/main" id="{6491F12D-D4CC-40E6-8513-09F91458D8AE}"/>
              </a:ext>
            </a:extLst>
          </p:cNvPr>
          <p:cNvGraphicFramePr>
            <a:graphicFrameLocks noGrp="1"/>
          </p:cNvGraphicFramePr>
          <p:nvPr>
            <p:extLst>
              <p:ext uri="{D42A27DB-BD31-4B8C-83A1-F6EECF244321}">
                <p14:modId xmlns:p14="http://schemas.microsoft.com/office/powerpoint/2010/main" val="134548315"/>
              </p:ext>
            </p:extLst>
          </p:nvPr>
        </p:nvGraphicFramePr>
        <p:xfrm>
          <a:off x="234611" y="10973237"/>
          <a:ext cx="2160000" cy="1638143"/>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4284023698"/>
                    </a:ext>
                  </a:extLst>
                </a:gridCol>
              </a:tblGrid>
              <a:tr h="222665">
                <a:tc>
                  <a:txBody>
                    <a:bodyPr/>
                    <a:lstStyle/>
                    <a:p>
                      <a:pPr marL="0" algn="l" defTabSz="720090" rtl="0" eaLnBrk="1" latinLnBrk="0" hangingPunct="1"/>
                      <a:r>
                        <a:rPr lang="en-GB" sz="1200" kern="1000" spc="-60" baseline="0" dirty="0">
                          <a:solidFill>
                            <a:schemeClr val="bg1"/>
                          </a:solidFill>
                          <a:latin typeface="+mj-lt"/>
                          <a:ea typeface="+mn-ea"/>
                          <a:cs typeface="+mn-cs"/>
                        </a:rPr>
                        <a:t>Beliefs &amp; values: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333027"/>
                  </a:ext>
                </a:extLst>
              </a:tr>
              <a:tr h="1363823">
                <a:tc>
                  <a:txBody>
                    <a:bodyPr/>
                    <a:lstStyle/>
                    <a:p>
                      <a:pPr marL="104775" indent="-104775" algn="l" rtl="0" eaLnBrk="1" latinLnBrk="0" hangingPunct="1">
                        <a:buFont typeface="Arial" panose="020B0604020202020204" pitchFamily="34" charset="0"/>
                        <a:buChar char="•"/>
                      </a:pPr>
                      <a:r>
                        <a:rPr lang="en-US" sz="1000" kern="1200" dirty="0">
                          <a:solidFill>
                            <a:schemeClr val="dk1"/>
                          </a:solidFill>
                          <a:latin typeface="+mn-lt"/>
                          <a:ea typeface="+mn-ea"/>
                          <a:cs typeface="+mn-cs"/>
                        </a:rPr>
                        <a:t> </a:t>
                      </a:r>
                      <a:endParaRPr lang="en-US" dirty="0"/>
                    </a:p>
                    <a:p>
                      <a:pPr marL="104775" indent="-104775" algn="l" defTabSz="720090" rtl="0" eaLnBrk="1" latinLnBrk="0" hangingPunct="1">
                        <a:buFont typeface="Arial" panose="020B0604020202020204" pitchFamily="34" charset="0"/>
                        <a:buChar char="•"/>
                      </a:pPr>
                      <a:endParaRPr lang="en-GB" sz="1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8591159"/>
                  </a:ext>
                </a:extLst>
              </a:tr>
            </a:tbl>
          </a:graphicData>
        </a:graphic>
      </p:graphicFrame>
      <p:graphicFrame>
        <p:nvGraphicFramePr>
          <p:cNvPr id="10" name="Table 9">
            <a:extLst>
              <a:ext uri="{FF2B5EF4-FFF2-40B4-BE49-F238E27FC236}">
                <a16:creationId xmlns:a16="http://schemas.microsoft.com/office/drawing/2014/main" id="{E155029D-2066-45DD-AB21-2D695E34F180}"/>
              </a:ext>
            </a:extLst>
          </p:cNvPr>
          <p:cNvGraphicFramePr>
            <a:graphicFrameLocks noGrp="1"/>
          </p:cNvGraphicFramePr>
          <p:nvPr>
            <p:extLst>
              <p:ext uri="{D42A27DB-BD31-4B8C-83A1-F6EECF244321}">
                <p14:modId xmlns:p14="http://schemas.microsoft.com/office/powerpoint/2010/main" val="2420080797"/>
              </p:ext>
            </p:extLst>
          </p:nvPr>
        </p:nvGraphicFramePr>
        <p:xfrm>
          <a:off x="2494326" y="128609"/>
          <a:ext cx="2160000" cy="1584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591672514"/>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Characteristics: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37822547"/>
                  </a:ext>
                </a:extLst>
              </a:tr>
              <a:tr h="1296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932287"/>
                  </a:ext>
                </a:extLst>
              </a:tr>
            </a:tbl>
          </a:graphicData>
        </a:graphic>
      </p:graphicFrame>
      <p:graphicFrame>
        <p:nvGraphicFramePr>
          <p:cNvPr id="11" name="Table 10">
            <a:extLst>
              <a:ext uri="{FF2B5EF4-FFF2-40B4-BE49-F238E27FC236}">
                <a16:creationId xmlns:a16="http://schemas.microsoft.com/office/drawing/2014/main" id="{B944E7E3-4D26-4934-BFB7-08C058B45249}"/>
              </a:ext>
            </a:extLst>
          </p:cNvPr>
          <p:cNvGraphicFramePr>
            <a:graphicFrameLocks noGrp="1"/>
          </p:cNvGraphicFramePr>
          <p:nvPr>
            <p:extLst>
              <p:ext uri="{D42A27DB-BD31-4B8C-83A1-F6EECF244321}">
                <p14:modId xmlns:p14="http://schemas.microsoft.com/office/powerpoint/2010/main" val="2510693527"/>
              </p:ext>
            </p:extLst>
          </p:nvPr>
        </p:nvGraphicFramePr>
        <p:xfrm>
          <a:off x="2494326" y="5395909"/>
          <a:ext cx="2160000" cy="1368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4229120958"/>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Why they buy from you:</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801734459"/>
                  </a:ext>
                </a:extLst>
              </a:tr>
              <a:tr h="1080000">
                <a:tc>
                  <a:txBody>
                    <a:bodyPr/>
                    <a:lstStyle/>
                    <a:p>
                      <a:pPr marL="0" marR="0" lvl="0" indent="0" algn="l" defTabSz="72009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dk1"/>
                          </a:solidFill>
                          <a:latin typeface="+mn-lt"/>
                          <a:ea typeface="+mn-ea"/>
                          <a:cs typeface="+mn-cs"/>
                        </a:rPr>
                        <a:t> </a:t>
                      </a:r>
                      <a:r>
                        <a:rPr lang="en-GB" sz="1000" kern="1200" dirty="0">
                          <a:solidFill>
                            <a:srgbClr val="FF0000"/>
                          </a:solidFill>
                          <a:latin typeface="+mn-lt"/>
                          <a:ea typeface="+mn-ea"/>
                          <a:cs typeface="+mn-cs"/>
                        </a:rPr>
                        <a:t>You [verb] [client type] that want to [verb] [objective], giving them the benefit of [unique selling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7126891"/>
                  </a:ext>
                </a:extLst>
              </a:tr>
            </a:tbl>
          </a:graphicData>
        </a:graphic>
      </p:graphicFrame>
      <p:graphicFrame>
        <p:nvGraphicFramePr>
          <p:cNvPr id="12" name="Table 11">
            <a:extLst>
              <a:ext uri="{FF2B5EF4-FFF2-40B4-BE49-F238E27FC236}">
                <a16:creationId xmlns:a16="http://schemas.microsoft.com/office/drawing/2014/main" id="{8C5D7700-24B6-409A-B84C-4E277FB182F8}"/>
              </a:ext>
            </a:extLst>
          </p:cNvPr>
          <p:cNvGraphicFramePr>
            <a:graphicFrameLocks noGrp="1"/>
          </p:cNvGraphicFramePr>
          <p:nvPr>
            <p:extLst>
              <p:ext uri="{D42A27DB-BD31-4B8C-83A1-F6EECF244321}">
                <p14:modId xmlns:p14="http://schemas.microsoft.com/office/powerpoint/2010/main" val="378611450"/>
              </p:ext>
            </p:extLst>
          </p:nvPr>
        </p:nvGraphicFramePr>
        <p:xfrm>
          <a:off x="2494326" y="7039559"/>
          <a:ext cx="2160000" cy="113832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125321010"/>
                    </a:ext>
                  </a:extLst>
                </a:gridCol>
              </a:tblGrid>
              <a:tr h="247957">
                <a:tc>
                  <a:txBody>
                    <a:bodyPr/>
                    <a:lstStyle/>
                    <a:p>
                      <a:pPr marL="0" algn="l" defTabSz="720090" rtl="0" eaLnBrk="1" latinLnBrk="0" hangingPunct="1"/>
                      <a:r>
                        <a:rPr lang="en-GB" sz="1200" kern="1000" spc="-60" baseline="0" dirty="0">
                          <a:solidFill>
                            <a:schemeClr val="bg1"/>
                          </a:solidFill>
                          <a:latin typeface="+mj-lt"/>
                          <a:ea typeface="+mn-ea"/>
                          <a:cs typeface="+mn-cs"/>
                        </a:rPr>
                        <a:t>Their common objections: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30110229"/>
                  </a:ext>
                </a:extLst>
              </a:tr>
              <a:tr h="864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851260"/>
                  </a:ext>
                </a:extLst>
              </a:tr>
            </a:tbl>
          </a:graphicData>
        </a:graphic>
      </p:graphicFrame>
      <p:graphicFrame>
        <p:nvGraphicFramePr>
          <p:cNvPr id="13" name="Table 12">
            <a:extLst>
              <a:ext uri="{FF2B5EF4-FFF2-40B4-BE49-F238E27FC236}">
                <a16:creationId xmlns:a16="http://schemas.microsoft.com/office/drawing/2014/main" id="{689105F9-BA3B-4AC7-9194-E8105EF0F601}"/>
              </a:ext>
            </a:extLst>
          </p:cNvPr>
          <p:cNvGraphicFramePr>
            <a:graphicFrameLocks noGrp="1"/>
          </p:cNvGraphicFramePr>
          <p:nvPr>
            <p:extLst>
              <p:ext uri="{D42A27DB-BD31-4B8C-83A1-F6EECF244321}">
                <p14:modId xmlns:p14="http://schemas.microsoft.com/office/powerpoint/2010/main" val="658647901"/>
              </p:ext>
            </p:extLst>
          </p:nvPr>
        </p:nvGraphicFramePr>
        <p:xfrm>
          <a:off x="2494326" y="1988259"/>
          <a:ext cx="2160000" cy="3132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011436470"/>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Emotional drivers: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03530824"/>
                  </a:ext>
                </a:extLst>
              </a:tr>
              <a:tr h="2844000">
                <a:tc>
                  <a:txBody>
                    <a:bodyPr/>
                    <a:lstStyle/>
                    <a:p>
                      <a:pPr marL="0" indent="0" algn="l" defTabSz="720090" rtl="0" eaLnBrk="1" latinLnBrk="0" hangingPunct="1">
                        <a:buFont typeface="Arial" panose="020B0604020202020204" pitchFamily="34" charset="0"/>
                        <a:buNone/>
                      </a:pPr>
                      <a:r>
                        <a:rPr lang="en-GB" sz="1000" b="0" kern="1200" dirty="0">
                          <a:solidFill>
                            <a:schemeClr val="dk1"/>
                          </a:solidFill>
                          <a:latin typeface="Poppins SemiBold" panose="00000700000000000000" pitchFamily="2" charset="0"/>
                          <a:ea typeface="+mn-ea"/>
                          <a:cs typeface="Poppins SemiBold" panose="00000700000000000000" pitchFamily="2" charset="0"/>
                        </a:rPr>
                        <a:t>To gain:</a:t>
                      </a:r>
                    </a:p>
                    <a:p>
                      <a:pPr marL="171450" indent="-171450"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p>
                      <a:pPr marL="0" indent="0" algn="l" defTabSz="720090" rtl="0" eaLnBrk="1" latinLnBrk="0" hangingPunct="1">
                        <a:buFont typeface="Arial" panose="020B0604020202020204" pitchFamily="34" charset="0"/>
                        <a:buNone/>
                      </a:pPr>
                      <a:r>
                        <a:rPr lang="en-GB" sz="1000" b="0" kern="1200" dirty="0">
                          <a:solidFill>
                            <a:schemeClr val="dk1"/>
                          </a:solidFill>
                          <a:latin typeface="Poppins SemiBold" panose="00000700000000000000" pitchFamily="2" charset="0"/>
                          <a:ea typeface="+mn-ea"/>
                          <a:cs typeface="Poppins SemiBold" panose="00000700000000000000" pitchFamily="2" charset="0"/>
                        </a:rPr>
                        <a:t>To save:</a:t>
                      </a:r>
                    </a:p>
                    <a:p>
                      <a:pPr marL="171450" indent="-171450"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p>
                      <a:pPr marL="0" indent="0" algn="l" defTabSz="720090" rtl="0" eaLnBrk="1" latinLnBrk="0" hangingPunct="1">
                        <a:buFont typeface="Arial" panose="020B0604020202020204" pitchFamily="34" charset="0"/>
                        <a:buNone/>
                      </a:pPr>
                      <a:r>
                        <a:rPr lang="en-GB" sz="1000" b="0" kern="1200" dirty="0">
                          <a:solidFill>
                            <a:schemeClr val="dk1"/>
                          </a:solidFill>
                          <a:latin typeface="Poppins SemiBold" panose="00000700000000000000" pitchFamily="2" charset="0"/>
                          <a:ea typeface="+mn-ea"/>
                          <a:cs typeface="Poppins SemiBold" panose="00000700000000000000" pitchFamily="2" charset="0"/>
                        </a:rPr>
                        <a:t>To be:</a:t>
                      </a:r>
                    </a:p>
                    <a:p>
                      <a:pPr marL="171450" indent="-171450"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p>
                      <a:pPr marL="0" indent="0" algn="l" defTabSz="720090" rtl="0" eaLnBrk="1" latinLnBrk="0" hangingPunct="1">
                        <a:buFont typeface="Arial" panose="020B0604020202020204" pitchFamily="34" charset="0"/>
                        <a:buNone/>
                      </a:pPr>
                      <a:r>
                        <a:rPr lang="en-GB" sz="1000" b="0" kern="1200" dirty="0">
                          <a:solidFill>
                            <a:schemeClr val="dk1"/>
                          </a:solidFill>
                          <a:latin typeface="Poppins SemiBold" panose="00000700000000000000" pitchFamily="2" charset="0"/>
                          <a:ea typeface="+mn-ea"/>
                          <a:cs typeface="Poppins SemiBold" panose="00000700000000000000" pitchFamily="2" charset="0"/>
                        </a:rPr>
                        <a:t>To do:</a:t>
                      </a:r>
                    </a:p>
                    <a:p>
                      <a:pPr marL="171450" indent="-171450"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0414670"/>
                  </a:ext>
                </a:extLst>
              </a:tr>
            </a:tbl>
          </a:graphicData>
        </a:graphic>
      </p:graphicFrame>
      <p:graphicFrame>
        <p:nvGraphicFramePr>
          <p:cNvPr id="14" name="Table 13">
            <a:extLst>
              <a:ext uri="{FF2B5EF4-FFF2-40B4-BE49-F238E27FC236}">
                <a16:creationId xmlns:a16="http://schemas.microsoft.com/office/drawing/2014/main" id="{B4F02402-0793-4D01-809B-60B27CC504AF}"/>
              </a:ext>
            </a:extLst>
          </p:cNvPr>
          <p:cNvGraphicFramePr>
            <a:graphicFrameLocks noGrp="1"/>
          </p:cNvGraphicFramePr>
          <p:nvPr>
            <p:extLst>
              <p:ext uri="{D42A27DB-BD31-4B8C-83A1-F6EECF244321}">
                <p14:modId xmlns:p14="http://schemas.microsoft.com/office/powerpoint/2010/main" val="3792792539"/>
              </p:ext>
            </p:extLst>
          </p:nvPr>
        </p:nvGraphicFramePr>
        <p:xfrm>
          <a:off x="2494326" y="8453529"/>
          <a:ext cx="2160000" cy="2376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582332637"/>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The service they expect: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92955"/>
                  </a:ext>
                </a:extLst>
              </a:tr>
              <a:tr h="2088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2502458"/>
                  </a:ext>
                </a:extLst>
              </a:tr>
            </a:tbl>
          </a:graphicData>
        </a:graphic>
      </p:graphicFrame>
      <p:graphicFrame>
        <p:nvGraphicFramePr>
          <p:cNvPr id="15" name="Table 14">
            <a:extLst>
              <a:ext uri="{FF2B5EF4-FFF2-40B4-BE49-F238E27FC236}">
                <a16:creationId xmlns:a16="http://schemas.microsoft.com/office/drawing/2014/main" id="{6E93F434-8A2C-4C68-B2BE-22012B5E273E}"/>
              </a:ext>
            </a:extLst>
          </p:cNvPr>
          <p:cNvGraphicFramePr>
            <a:graphicFrameLocks noGrp="1"/>
          </p:cNvGraphicFramePr>
          <p:nvPr>
            <p:extLst>
              <p:ext uri="{D42A27DB-BD31-4B8C-83A1-F6EECF244321}">
                <p14:modId xmlns:p14="http://schemas.microsoft.com/office/powerpoint/2010/main" val="2887362629"/>
              </p:ext>
            </p:extLst>
          </p:nvPr>
        </p:nvGraphicFramePr>
        <p:xfrm>
          <a:off x="4937488" y="3726553"/>
          <a:ext cx="2160000" cy="2232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640896128"/>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Their tasks: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341987505"/>
                  </a:ext>
                </a:extLst>
              </a:tr>
              <a:tr h="1944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1532084"/>
                  </a:ext>
                </a:extLst>
              </a:tr>
            </a:tbl>
          </a:graphicData>
        </a:graphic>
      </p:graphicFrame>
      <p:graphicFrame>
        <p:nvGraphicFramePr>
          <p:cNvPr id="16" name="Table 15">
            <a:extLst>
              <a:ext uri="{FF2B5EF4-FFF2-40B4-BE49-F238E27FC236}">
                <a16:creationId xmlns:a16="http://schemas.microsoft.com/office/drawing/2014/main" id="{C2F80CD9-8D46-4844-96FB-0E15FBFF4130}"/>
              </a:ext>
            </a:extLst>
          </p:cNvPr>
          <p:cNvGraphicFramePr>
            <a:graphicFrameLocks noGrp="1"/>
          </p:cNvGraphicFramePr>
          <p:nvPr>
            <p:extLst>
              <p:ext uri="{D42A27DB-BD31-4B8C-83A1-F6EECF244321}">
                <p14:modId xmlns:p14="http://schemas.microsoft.com/office/powerpoint/2010/main" val="3690888113"/>
              </p:ext>
            </p:extLst>
          </p:nvPr>
        </p:nvGraphicFramePr>
        <p:xfrm>
          <a:off x="7199902" y="3726553"/>
          <a:ext cx="2160000" cy="2232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156988756"/>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Your offerings: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659864104"/>
                  </a:ext>
                </a:extLst>
              </a:tr>
              <a:tr h="1944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5286673"/>
                  </a:ext>
                </a:extLst>
              </a:tr>
            </a:tbl>
          </a:graphicData>
        </a:graphic>
      </p:graphicFrame>
      <p:graphicFrame>
        <p:nvGraphicFramePr>
          <p:cNvPr id="17" name="Table 16">
            <a:extLst>
              <a:ext uri="{FF2B5EF4-FFF2-40B4-BE49-F238E27FC236}">
                <a16:creationId xmlns:a16="http://schemas.microsoft.com/office/drawing/2014/main" id="{55065C7F-0626-4689-B14F-AD650CC86061}"/>
              </a:ext>
            </a:extLst>
          </p:cNvPr>
          <p:cNvGraphicFramePr>
            <a:graphicFrameLocks noGrp="1"/>
          </p:cNvGraphicFramePr>
          <p:nvPr>
            <p:extLst>
              <p:ext uri="{D42A27DB-BD31-4B8C-83A1-F6EECF244321}">
                <p14:modId xmlns:p14="http://schemas.microsoft.com/office/powerpoint/2010/main" val="1899066825"/>
              </p:ext>
            </p:extLst>
          </p:nvPr>
        </p:nvGraphicFramePr>
        <p:xfrm>
          <a:off x="4937488" y="6022625"/>
          <a:ext cx="2160000" cy="2556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3439400197"/>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Their goals: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172369780"/>
                  </a:ext>
                </a:extLst>
              </a:tr>
              <a:tr h="2268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489970"/>
                  </a:ext>
                </a:extLst>
              </a:tr>
            </a:tbl>
          </a:graphicData>
        </a:graphic>
      </p:graphicFrame>
      <p:graphicFrame>
        <p:nvGraphicFramePr>
          <p:cNvPr id="18" name="Table 17">
            <a:extLst>
              <a:ext uri="{FF2B5EF4-FFF2-40B4-BE49-F238E27FC236}">
                <a16:creationId xmlns:a16="http://schemas.microsoft.com/office/drawing/2014/main" id="{78B1461C-049A-46CD-89EE-0B5492A4D981}"/>
              </a:ext>
            </a:extLst>
          </p:cNvPr>
          <p:cNvGraphicFramePr>
            <a:graphicFrameLocks noGrp="1"/>
          </p:cNvGraphicFramePr>
          <p:nvPr>
            <p:extLst>
              <p:ext uri="{D42A27DB-BD31-4B8C-83A1-F6EECF244321}">
                <p14:modId xmlns:p14="http://schemas.microsoft.com/office/powerpoint/2010/main" val="3099870147"/>
              </p:ext>
            </p:extLst>
          </p:nvPr>
        </p:nvGraphicFramePr>
        <p:xfrm>
          <a:off x="7199902" y="6022625"/>
          <a:ext cx="2160000" cy="2520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2923601056"/>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Your goal achievers: </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751444577"/>
                  </a:ext>
                </a:extLst>
              </a:tr>
              <a:tr h="2232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p>
                      <a:pPr marL="104775" indent="-104775" algn="l" defTabSz="720090" rtl="0" eaLnBrk="1" latinLnBrk="0" hangingPunct="1">
                        <a:buFont typeface="Arial" panose="020B0604020202020204" pitchFamily="34" charset="0"/>
                        <a:buChar char="•"/>
                      </a:pPr>
                      <a:endParaRPr lang="en-GB" sz="10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7856759"/>
                  </a:ext>
                </a:extLst>
              </a:tr>
            </a:tbl>
          </a:graphicData>
        </a:graphic>
      </p:graphicFrame>
      <p:graphicFrame>
        <p:nvGraphicFramePr>
          <p:cNvPr id="19" name="Table 18">
            <a:extLst>
              <a:ext uri="{FF2B5EF4-FFF2-40B4-BE49-F238E27FC236}">
                <a16:creationId xmlns:a16="http://schemas.microsoft.com/office/drawing/2014/main" id="{6AC08A92-292F-4FF0-BC5E-FA830BDE1464}"/>
              </a:ext>
            </a:extLst>
          </p:cNvPr>
          <p:cNvGraphicFramePr>
            <a:graphicFrameLocks noGrp="1"/>
          </p:cNvGraphicFramePr>
          <p:nvPr>
            <p:extLst>
              <p:ext uri="{D42A27DB-BD31-4B8C-83A1-F6EECF244321}">
                <p14:modId xmlns:p14="http://schemas.microsoft.com/office/powerpoint/2010/main" val="3024399627"/>
              </p:ext>
            </p:extLst>
          </p:nvPr>
        </p:nvGraphicFramePr>
        <p:xfrm>
          <a:off x="4946874" y="8733807"/>
          <a:ext cx="2160000" cy="3924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1732240923"/>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Their pains: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777561774"/>
                  </a:ext>
                </a:extLst>
              </a:tr>
              <a:tr h="3636000">
                <a:tc>
                  <a:txBody>
                    <a:bodyPr/>
                    <a:lstStyle/>
                    <a:p>
                      <a:pPr marL="104775" indent="-104775" algn="l" defTabSz="720090" rtl="0" eaLnBrk="1" latinLnBrk="0" hangingPunct="1">
                        <a:buFont typeface="Arial" panose="020B0604020202020204" pitchFamily="34" charset="0"/>
                        <a:buChar cha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9395802"/>
                  </a:ext>
                </a:extLst>
              </a:tr>
            </a:tbl>
          </a:graphicData>
        </a:graphic>
      </p:graphicFrame>
      <p:graphicFrame>
        <p:nvGraphicFramePr>
          <p:cNvPr id="20" name="Table 19">
            <a:extLst>
              <a:ext uri="{FF2B5EF4-FFF2-40B4-BE49-F238E27FC236}">
                <a16:creationId xmlns:a16="http://schemas.microsoft.com/office/drawing/2014/main" id="{4D7C21F5-1F8A-4EAB-A702-9BCB0F66D9CB}"/>
              </a:ext>
            </a:extLst>
          </p:cNvPr>
          <p:cNvGraphicFramePr>
            <a:graphicFrameLocks noGrp="1"/>
          </p:cNvGraphicFramePr>
          <p:nvPr>
            <p:extLst>
              <p:ext uri="{D42A27DB-BD31-4B8C-83A1-F6EECF244321}">
                <p14:modId xmlns:p14="http://schemas.microsoft.com/office/powerpoint/2010/main" val="2525350722"/>
              </p:ext>
            </p:extLst>
          </p:nvPr>
        </p:nvGraphicFramePr>
        <p:xfrm>
          <a:off x="7199902" y="8733807"/>
          <a:ext cx="2160000" cy="2988000"/>
        </p:xfrm>
        <a:graphic>
          <a:graphicData uri="http://schemas.openxmlformats.org/drawingml/2006/table">
            <a:tbl>
              <a:tblPr bandRow="1">
                <a:tableStyleId>{5C22544A-7EE6-4342-B048-85BDC9FD1C3A}</a:tableStyleId>
              </a:tblPr>
              <a:tblGrid>
                <a:gridCol w="2160000">
                  <a:extLst>
                    <a:ext uri="{9D8B030D-6E8A-4147-A177-3AD203B41FA5}">
                      <a16:colId xmlns:a16="http://schemas.microsoft.com/office/drawing/2014/main" val="961874516"/>
                    </a:ext>
                  </a:extLst>
                </a:gridCol>
              </a:tblGrid>
              <a:tr h="288000">
                <a:tc>
                  <a:txBody>
                    <a:bodyPr/>
                    <a:lstStyle/>
                    <a:p>
                      <a:pPr marL="0" algn="l" defTabSz="720090" rtl="0" eaLnBrk="1" latinLnBrk="0" hangingPunct="1"/>
                      <a:r>
                        <a:rPr lang="en-GB" sz="1200" kern="1000" spc="-60" baseline="0" dirty="0">
                          <a:solidFill>
                            <a:schemeClr val="bg1"/>
                          </a:solidFill>
                          <a:latin typeface="+mj-lt"/>
                          <a:ea typeface="+mn-ea"/>
                          <a:cs typeface="+mn-cs"/>
                        </a:rPr>
                        <a:t>Your pain remedies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20024950"/>
                  </a:ext>
                </a:extLst>
              </a:tr>
              <a:tr h="2700000">
                <a:tc>
                  <a:txBody>
                    <a:bodyPr/>
                    <a:lstStyle/>
                    <a:p>
                      <a:pPr marL="104775" marR="0" lvl="0" indent="-104775" algn="l" defTabSz="7200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931360"/>
                  </a:ext>
                </a:extLst>
              </a:tr>
            </a:tbl>
          </a:graphicData>
        </a:graphic>
      </p:graphicFrame>
      <p:grpSp>
        <p:nvGrpSpPr>
          <p:cNvPr id="25" name="Group 24">
            <a:extLst>
              <a:ext uri="{FF2B5EF4-FFF2-40B4-BE49-F238E27FC236}">
                <a16:creationId xmlns:a16="http://schemas.microsoft.com/office/drawing/2014/main" id="{DC1A1902-2750-4980-A048-91CB13DFED64}"/>
              </a:ext>
            </a:extLst>
          </p:cNvPr>
          <p:cNvGrpSpPr/>
          <p:nvPr/>
        </p:nvGrpSpPr>
        <p:grpSpPr>
          <a:xfrm>
            <a:off x="4654326" y="160338"/>
            <a:ext cx="4705575" cy="3501604"/>
            <a:chOff x="4654326" y="160338"/>
            <a:chExt cx="4705575" cy="3501604"/>
          </a:xfrm>
        </p:grpSpPr>
        <p:pic>
          <p:nvPicPr>
            <p:cNvPr id="22" name="Picture 21" descr="A person sitting in front of a computer&#10;&#10;Description automatically generated">
              <a:extLst>
                <a:ext uri="{FF2B5EF4-FFF2-40B4-BE49-F238E27FC236}">
                  <a16:creationId xmlns:a16="http://schemas.microsoft.com/office/drawing/2014/main" id="{2116411B-AA0C-4CCE-9241-10274561EA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6875" y="160338"/>
              <a:ext cx="4413026" cy="2940868"/>
            </a:xfrm>
            <a:prstGeom prst="rect">
              <a:avLst/>
            </a:prstGeom>
          </p:spPr>
        </p:pic>
        <p:sp>
          <p:nvSpPr>
            <p:cNvPr id="23" name="TextBox 22">
              <a:extLst>
                <a:ext uri="{FF2B5EF4-FFF2-40B4-BE49-F238E27FC236}">
                  <a16:creationId xmlns:a16="http://schemas.microsoft.com/office/drawing/2014/main" id="{3641F4D3-F56E-4C3E-9D5E-96B202753DC3}"/>
                </a:ext>
              </a:extLst>
            </p:cNvPr>
            <p:cNvSpPr txBox="1"/>
            <p:nvPr/>
          </p:nvSpPr>
          <p:spPr>
            <a:xfrm>
              <a:off x="4654326" y="2738612"/>
              <a:ext cx="4696186" cy="923330"/>
            </a:xfrm>
            <a:prstGeom prst="rect">
              <a:avLst/>
            </a:prstGeom>
            <a:noFill/>
          </p:spPr>
          <p:txBody>
            <a:bodyPr wrap="square" lIns="0" tIns="0" rIns="0" bIns="0" rtlCol="0">
              <a:spAutoFit/>
            </a:bodyPr>
            <a:lstStyle/>
            <a:p>
              <a:pPr algn="r"/>
              <a:r>
                <a:rPr lang="en-GB" sz="3000" dirty="0">
                  <a:solidFill>
                    <a:schemeClr val="bg1"/>
                  </a:solidFill>
                  <a:effectLst>
                    <a:outerShdw blurRad="50800" dist="38100" dir="16200000" rotWithShape="0">
                      <a:prstClr val="black">
                        <a:alpha val="40000"/>
                      </a:prstClr>
                    </a:outerShdw>
                  </a:effectLst>
                  <a:latin typeface="Poppins Black" panose="00000A00000000000000" pitchFamily="2" charset="0"/>
                  <a:cs typeface="Poppins Black" panose="00000A00000000000000" pitchFamily="2" charset="0"/>
                </a:rPr>
                <a:t>Your client’s name here</a:t>
              </a:r>
            </a:p>
          </p:txBody>
        </p:sp>
      </p:grpSp>
      <p:sp>
        <p:nvSpPr>
          <p:cNvPr id="24" name="TextBox 23">
            <a:extLst>
              <a:ext uri="{FF2B5EF4-FFF2-40B4-BE49-F238E27FC236}">
                <a16:creationId xmlns:a16="http://schemas.microsoft.com/office/drawing/2014/main" id="{959E5BE4-66D0-4496-91B2-143719BEBB48}"/>
              </a:ext>
            </a:extLst>
          </p:cNvPr>
          <p:cNvSpPr txBox="1"/>
          <p:nvPr/>
        </p:nvSpPr>
        <p:spPr>
          <a:xfrm>
            <a:off x="7171827" y="12322517"/>
            <a:ext cx="2216150" cy="276999"/>
          </a:xfrm>
          <a:prstGeom prst="rect">
            <a:avLst/>
          </a:prstGeom>
          <a:noFill/>
        </p:spPr>
        <p:txBody>
          <a:bodyPr wrap="square" rtlCol="0">
            <a:spAutoFit/>
          </a:bodyPr>
          <a:lstStyle/>
          <a:p>
            <a:pPr algn="r"/>
            <a:r>
              <a:rPr lang="en-GB" sz="600" spc="-40" dirty="0"/>
              <a:t>Framework © ExceptionalCX Ltd 2020 </a:t>
            </a:r>
          </a:p>
          <a:p>
            <a:pPr algn="r"/>
            <a:r>
              <a:rPr lang="en-GB" sz="600" spc="-40" dirty="0"/>
              <a:t>All rights reserved</a:t>
            </a:r>
          </a:p>
        </p:txBody>
      </p:sp>
    </p:spTree>
    <p:extLst>
      <p:ext uri="{BB962C8B-B14F-4D97-AF65-F5344CB8AC3E}">
        <p14:creationId xmlns:p14="http://schemas.microsoft.com/office/powerpoint/2010/main" val="977800457"/>
      </p:ext>
    </p:extLst>
  </p:cSld>
  <p:clrMapOvr>
    <a:masterClrMapping/>
  </p:clrMapOvr>
</p:sld>
</file>

<file path=ppt/theme/theme1.xml><?xml version="1.0" encoding="utf-8"?>
<a:theme xmlns:a="http://schemas.openxmlformats.org/drawingml/2006/main" name="Office Theme">
  <a:themeElements>
    <a:clrScheme name="ExceptionalCX v1">
      <a:dk1>
        <a:srgbClr val="004445"/>
      </a:dk1>
      <a:lt1>
        <a:sysClr val="window" lastClr="FFFFFF"/>
      </a:lt1>
      <a:dk2>
        <a:srgbClr val="008080"/>
      </a:dk2>
      <a:lt2>
        <a:srgbClr val="FFFFFA"/>
      </a:lt2>
      <a:accent1>
        <a:srgbClr val="008080"/>
      </a:accent1>
      <a:accent2>
        <a:srgbClr val="C6283D"/>
      </a:accent2>
      <a:accent3>
        <a:srgbClr val="FDC758"/>
      </a:accent3>
      <a:accent4>
        <a:srgbClr val="EA734C"/>
      </a:accent4>
      <a:accent5>
        <a:srgbClr val="805E73"/>
      </a:accent5>
      <a:accent6>
        <a:srgbClr val="84DCCF"/>
      </a:accent6>
      <a:hlink>
        <a:srgbClr val="EA734C"/>
      </a:hlink>
      <a:folHlink>
        <a:srgbClr val="FDC758"/>
      </a:folHlink>
    </a:clrScheme>
    <a:fontScheme name="Poppins light">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DFCA2778BD6A45BEDCD877BBCBB121" ma:contentTypeVersion="13" ma:contentTypeDescription="Create a new document." ma:contentTypeScope="" ma:versionID="240ceebeab135017ed8c6355e33d1f8b">
  <xsd:schema xmlns:xsd="http://www.w3.org/2001/XMLSchema" xmlns:xs="http://www.w3.org/2001/XMLSchema" xmlns:p="http://schemas.microsoft.com/office/2006/metadata/properties" xmlns:ns2="e2d9119d-1092-416e-ad42-0625920d6d8b" xmlns:ns3="4ebb476c-18ab-49f2-8b19-b2d2fef806fc" targetNamespace="http://schemas.microsoft.com/office/2006/metadata/properties" ma:root="true" ma:fieldsID="ba55472e28b2777d23b7d1d4c27cb316" ns2:_="" ns3:_="">
    <xsd:import namespace="e2d9119d-1092-416e-ad42-0625920d6d8b"/>
    <xsd:import namespace="4ebb476c-18ab-49f2-8b19-b2d2fef806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9119d-1092-416e-ad42-0625920d6d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bb476c-18ab-49f2-8b19-b2d2fef806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4074CC-F682-492F-8EF3-E0FFBC868FE4}">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 ds:uri="4ebb476c-18ab-49f2-8b19-b2d2fef806fc"/>
    <ds:schemaRef ds:uri="e2d9119d-1092-416e-ad42-0625920d6d8b"/>
    <ds:schemaRef ds:uri="http://purl.org/dc/terms/"/>
  </ds:schemaRefs>
</ds:datastoreItem>
</file>

<file path=customXml/itemProps2.xml><?xml version="1.0" encoding="utf-8"?>
<ds:datastoreItem xmlns:ds="http://schemas.openxmlformats.org/officeDocument/2006/customXml" ds:itemID="{AB4FE251-BAF0-475B-8D92-82F184C86063}">
  <ds:schemaRefs>
    <ds:schemaRef ds:uri="http://schemas.microsoft.com/sharepoint/v3/contenttype/forms"/>
  </ds:schemaRefs>
</ds:datastoreItem>
</file>

<file path=customXml/itemProps3.xml><?xml version="1.0" encoding="utf-8"?>
<ds:datastoreItem xmlns:ds="http://schemas.openxmlformats.org/officeDocument/2006/customXml" ds:itemID="{1757A069-BABB-452F-A1F2-5970314184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9119d-1092-416e-ad42-0625920d6d8b"/>
    <ds:schemaRef ds:uri="4ebb476c-18ab-49f2-8b19-b2d2fef80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A3 Paper (297x420 mm)</PresentationFormat>
  <Paragraphs>114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Poppins</vt:lpstr>
      <vt:lpstr>Poppins Black</vt:lpstr>
      <vt:lpstr>Poppins Light</vt:lpstr>
      <vt:lpstr>Poppins SemiBold</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Grist</dc:creator>
  <cp:lastModifiedBy>Alexandra Grist</cp:lastModifiedBy>
  <cp:revision>5</cp:revision>
  <dcterms:created xsi:type="dcterms:W3CDTF">2020-04-01T20:20:20Z</dcterms:created>
  <dcterms:modified xsi:type="dcterms:W3CDTF">2022-03-27T17:22:35Z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0x01010004DFCA2778BD6A45BEDCD877BBCBB121</vt:lpwstr>
  </property>
</Properties>
</file>